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sldIdLst>
    <p:sldId id="257" r:id="rId2"/>
    <p:sldId id="259" r:id="rId3"/>
    <p:sldId id="262" r:id="rId4"/>
    <p:sldId id="264" r:id="rId5"/>
    <p:sldId id="260" r:id="rId6"/>
    <p:sldId id="261" r:id="rId7"/>
    <p:sldId id="270" r:id="rId8"/>
    <p:sldId id="277" r:id="rId9"/>
    <p:sldId id="276" r:id="rId10"/>
    <p:sldId id="275" r:id="rId11"/>
  </p:sldIdLst>
  <p:sldSz cx="6119813" cy="4319588"/>
  <p:notesSz cx="6858000" cy="994568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E4B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AB7BA3D-037F-4178-ACA1-DF9739E070BE}" v="7" dt="2026-07-09T14:33:20.193"/>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4286"/>
    <p:restoredTop sz="94676"/>
  </p:normalViewPr>
  <p:slideViewPr>
    <p:cSldViewPr snapToGrid="0">
      <p:cViewPr>
        <p:scale>
          <a:sx n="160" d="100"/>
          <a:sy n="160" d="100"/>
        </p:scale>
        <p:origin x="-208" y="-6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17" Type="http://schemas.microsoft.com/office/2015/10/relationships/revisionInfo" Target="revisionInfo.xml"/><Relationship Id="rId2" Type="http://schemas.openxmlformats.org/officeDocument/2006/relationships/slide" Target="slides/slide1.xml"/><Relationship Id="rId16"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ilburn, Catherine" userId="13b2dfdb-206f-41f0-bca3-0323960498dc" providerId="ADAL" clId="{01AAB3EF-7298-4F73-9175-EBC2AEC5A480}"/>
    <pc:docChg chg="undo custSel addSld delSld modSld">
      <pc:chgData name="Kilburn, Catherine" userId="13b2dfdb-206f-41f0-bca3-0323960498dc" providerId="ADAL" clId="{01AAB3EF-7298-4F73-9175-EBC2AEC5A480}" dt="2026-07-09T14:35:33.472" v="2101" actId="20577"/>
      <pc:docMkLst>
        <pc:docMk/>
      </pc:docMkLst>
      <pc:sldChg chg="del">
        <pc:chgData name="Kilburn, Catherine" userId="13b2dfdb-206f-41f0-bca3-0323960498dc" providerId="ADAL" clId="{01AAB3EF-7298-4F73-9175-EBC2AEC5A480}" dt="2026-07-09T14:20:05.607" v="1484" actId="2696"/>
        <pc:sldMkLst>
          <pc:docMk/>
          <pc:sldMk cId="3049483886" sldId="258"/>
        </pc:sldMkLst>
      </pc:sldChg>
      <pc:sldChg chg="modSp mod">
        <pc:chgData name="Kilburn, Catherine" userId="13b2dfdb-206f-41f0-bca3-0323960498dc" providerId="ADAL" clId="{01AAB3EF-7298-4F73-9175-EBC2AEC5A480}" dt="2026-07-09T14:23:40.391" v="1715" actId="20577"/>
        <pc:sldMkLst>
          <pc:docMk/>
          <pc:sldMk cId="191243481" sldId="259"/>
        </pc:sldMkLst>
        <pc:graphicFrameChg chg="modGraphic">
          <ac:chgData name="Kilburn, Catherine" userId="13b2dfdb-206f-41f0-bca3-0323960498dc" providerId="ADAL" clId="{01AAB3EF-7298-4F73-9175-EBC2AEC5A480}" dt="2026-07-09T14:23:40.391" v="1715" actId="20577"/>
          <ac:graphicFrameMkLst>
            <pc:docMk/>
            <pc:sldMk cId="191243481" sldId="259"/>
            <ac:graphicFrameMk id="10" creationId="{065D4AC4-7957-AA62-C1A0-FE4F2CF00CA3}"/>
          </ac:graphicFrameMkLst>
        </pc:graphicFrameChg>
      </pc:sldChg>
      <pc:sldChg chg="modSp mod">
        <pc:chgData name="Kilburn, Catherine" userId="13b2dfdb-206f-41f0-bca3-0323960498dc" providerId="ADAL" clId="{01AAB3EF-7298-4F73-9175-EBC2AEC5A480}" dt="2026-07-09T09:49:51.315" v="914" actId="20577"/>
        <pc:sldMkLst>
          <pc:docMk/>
          <pc:sldMk cId="2755977508" sldId="262"/>
        </pc:sldMkLst>
        <pc:graphicFrameChg chg="modGraphic">
          <ac:chgData name="Kilburn, Catherine" userId="13b2dfdb-206f-41f0-bca3-0323960498dc" providerId="ADAL" clId="{01AAB3EF-7298-4F73-9175-EBC2AEC5A480}" dt="2026-07-09T09:49:51.315" v="914" actId="20577"/>
          <ac:graphicFrameMkLst>
            <pc:docMk/>
            <pc:sldMk cId="2755977508" sldId="262"/>
            <ac:graphicFrameMk id="5" creationId="{BB7A6755-CF87-7230-570A-7309BBAF653F}"/>
          </ac:graphicFrameMkLst>
        </pc:graphicFrameChg>
      </pc:sldChg>
      <pc:sldChg chg="modSp mod">
        <pc:chgData name="Kilburn, Catherine" userId="13b2dfdb-206f-41f0-bca3-0323960498dc" providerId="ADAL" clId="{01AAB3EF-7298-4F73-9175-EBC2AEC5A480}" dt="2026-07-09T14:25:48.186" v="1878" actId="20577"/>
        <pc:sldMkLst>
          <pc:docMk/>
          <pc:sldMk cId="2212214201" sldId="264"/>
        </pc:sldMkLst>
        <pc:graphicFrameChg chg="modGraphic">
          <ac:chgData name="Kilburn, Catherine" userId="13b2dfdb-206f-41f0-bca3-0323960498dc" providerId="ADAL" clId="{01AAB3EF-7298-4F73-9175-EBC2AEC5A480}" dt="2026-07-09T14:25:48.186" v="1878" actId="20577"/>
          <ac:graphicFrameMkLst>
            <pc:docMk/>
            <pc:sldMk cId="2212214201" sldId="264"/>
            <ac:graphicFrameMk id="5" creationId="{F9BDBC17-CD2E-90F4-A5E7-9D45B87765A4}"/>
          </ac:graphicFrameMkLst>
        </pc:graphicFrameChg>
      </pc:sldChg>
      <pc:sldChg chg="del">
        <pc:chgData name="Kilburn, Catherine" userId="13b2dfdb-206f-41f0-bca3-0323960498dc" providerId="ADAL" clId="{01AAB3EF-7298-4F73-9175-EBC2AEC5A480}" dt="2026-07-09T09:53:56.561" v="1483" actId="2696"/>
        <pc:sldMkLst>
          <pc:docMk/>
          <pc:sldMk cId="760599453" sldId="265"/>
        </pc:sldMkLst>
      </pc:sldChg>
      <pc:sldChg chg="del">
        <pc:chgData name="Kilburn, Catherine" userId="13b2dfdb-206f-41f0-bca3-0323960498dc" providerId="ADAL" clId="{01AAB3EF-7298-4F73-9175-EBC2AEC5A480}" dt="2026-07-09T09:37:22.624" v="89" actId="2696"/>
        <pc:sldMkLst>
          <pc:docMk/>
          <pc:sldMk cId="1606010280" sldId="266"/>
        </pc:sldMkLst>
      </pc:sldChg>
      <pc:sldChg chg="modSp mod">
        <pc:chgData name="Kilburn, Catherine" userId="13b2dfdb-206f-41f0-bca3-0323960498dc" providerId="ADAL" clId="{01AAB3EF-7298-4F73-9175-EBC2AEC5A480}" dt="2026-07-09T14:28:39.274" v="1977" actId="20577"/>
        <pc:sldMkLst>
          <pc:docMk/>
          <pc:sldMk cId="3120658537" sldId="270"/>
        </pc:sldMkLst>
        <pc:spChg chg="mod">
          <ac:chgData name="Kilburn, Catherine" userId="13b2dfdb-206f-41f0-bca3-0323960498dc" providerId="ADAL" clId="{01AAB3EF-7298-4F73-9175-EBC2AEC5A480}" dt="2026-07-09T14:27:43.675" v="1912" actId="20577"/>
          <ac:spMkLst>
            <pc:docMk/>
            <pc:sldMk cId="3120658537" sldId="270"/>
            <ac:spMk id="4" creationId="{1CFA53F3-F0F5-4362-4434-1CA64B94EA7D}"/>
          </ac:spMkLst>
        </pc:spChg>
        <pc:graphicFrameChg chg="modGraphic">
          <ac:chgData name="Kilburn, Catherine" userId="13b2dfdb-206f-41f0-bca3-0323960498dc" providerId="ADAL" clId="{01AAB3EF-7298-4F73-9175-EBC2AEC5A480}" dt="2026-07-09T14:28:39.274" v="1977" actId="20577"/>
          <ac:graphicFrameMkLst>
            <pc:docMk/>
            <pc:sldMk cId="3120658537" sldId="270"/>
            <ac:graphicFrameMk id="2" creationId="{F06D8B73-1069-A20D-8F57-8B1AA064904F}"/>
          </ac:graphicFrameMkLst>
        </pc:graphicFrameChg>
      </pc:sldChg>
      <pc:sldChg chg="del">
        <pc:chgData name="Kilburn, Catherine" userId="13b2dfdb-206f-41f0-bca3-0323960498dc" providerId="ADAL" clId="{01AAB3EF-7298-4F73-9175-EBC2AEC5A480}" dt="2026-07-09T09:37:54.445" v="93" actId="2696"/>
        <pc:sldMkLst>
          <pc:docMk/>
          <pc:sldMk cId="2070466118" sldId="273"/>
        </pc:sldMkLst>
      </pc:sldChg>
      <pc:sldChg chg="del">
        <pc:chgData name="Kilburn, Catherine" userId="13b2dfdb-206f-41f0-bca3-0323960498dc" providerId="ADAL" clId="{01AAB3EF-7298-4F73-9175-EBC2AEC5A480}" dt="2026-07-09T09:37:35.516" v="92" actId="2696"/>
        <pc:sldMkLst>
          <pc:docMk/>
          <pc:sldMk cId="1720532140" sldId="274"/>
        </pc:sldMkLst>
      </pc:sldChg>
      <pc:sldChg chg="modSp mod">
        <pc:chgData name="Kilburn, Catherine" userId="13b2dfdb-206f-41f0-bca3-0323960498dc" providerId="ADAL" clId="{01AAB3EF-7298-4F73-9175-EBC2AEC5A480}" dt="2026-07-09T14:35:33.472" v="2101" actId="20577"/>
        <pc:sldMkLst>
          <pc:docMk/>
          <pc:sldMk cId="2536211415" sldId="275"/>
        </pc:sldMkLst>
        <pc:spChg chg="mod">
          <ac:chgData name="Kilburn, Catherine" userId="13b2dfdb-206f-41f0-bca3-0323960498dc" providerId="ADAL" clId="{01AAB3EF-7298-4F73-9175-EBC2AEC5A480}" dt="2026-07-09T14:35:33.472" v="2101" actId="20577"/>
          <ac:spMkLst>
            <pc:docMk/>
            <pc:sldMk cId="2536211415" sldId="275"/>
            <ac:spMk id="4" creationId="{3503C286-6601-B5F6-57C4-A0836621D28E}"/>
          </ac:spMkLst>
        </pc:spChg>
      </pc:sldChg>
      <pc:sldChg chg="addSp modSp mod">
        <pc:chgData name="Kilburn, Catherine" userId="13b2dfdb-206f-41f0-bca3-0323960498dc" providerId="ADAL" clId="{01AAB3EF-7298-4F73-9175-EBC2AEC5A480}" dt="2026-07-09T14:34:33.888" v="2076" actId="20577"/>
        <pc:sldMkLst>
          <pc:docMk/>
          <pc:sldMk cId="2883864405" sldId="276"/>
        </pc:sldMkLst>
        <pc:spChg chg="mod">
          <ac:chgData name="Kilburn, Catherine" userId="13b2dfdb-206f-41f0-bca3-0323960498dc" providerId="ADAL" clId="{01AAB3EF-7298-4F73-9175-EBC2AEC5A480}" dt="2026-07-09T14:33:48.220" v="2017" actId="20577"/>
          <ac:spMkLst>
            <pc:docMk/>
            <pc:sldMk cId="2883864405" sldId="276"/>
            <ac:spMk id="4" creationId="{D9EC24E5-DBE8-47EA-B1DE-D1192E89143D}"/>
          </ac:spMkLst>
        </pc:spChg>
        <pc:spChg chg="add mod">
          <ac:chgData name="Kilburn, Catherine" userId="13b2dfdb-206f-41f0-bca3-0323960498dc" providerId="ADAL" clId="{01AAB3EF-7298-4F73-9175-EBC2AEC5A480}" dt="2026-07-09T14:33:20.193" v="2000" actId="571"/>
          <ac:spMkLst>
            <pc:docMk/>
            <pc:sldMk cId="2883864405" sldId="276"/>
            <ac:spMk id="5" creationId="{A74FC571-41FE-3852-6B8A-3F330BC1A758}"/>
          </ac:spMkLst>
        </pc:spChg>
        <pc:graphicFrameChg chg="modGraphic">
          <ac:chgData name="Kilburn, Catherine" userId="13b2dfdb-206f-41f0-bca3-0323960498dc" providerId="ADAL" clId="{01AAB3EF-7298-4F73-9175-EBC2AEC5A480}" dt="2026-07-09T14:34:33.888" v="2076" actId="20577"/>
          <ac:graphicFrameMkLst>
            <pc:docMk/>
            <pc:sldMk cId="2883864405" sldId="276"/>
            <ac:graphicFrameMk id="2" creationId="{0C43063D-4996-8F50-39D2-9B3391C83F21}"/>
          </ac:graphicFrameMkLst>
        </pc:graphicFrameChg>
      </pc:sldChg>
      <pc:sldChg chg="addSp modSp mod">
        <pc:chgData name="Kilburn, Catherine" userId="13b2dfdb-206f-41f0-bca3-0323960498dc" providerId="ADAL" clId="{01AAB3EF-7298-4F73-9175-EBC2AEC5A480}" dt="2026-07-09T14:31:55.052" v="1998" actId="1076"/>
        <pc:sldMkLst>
          <pc:docMk/>
          <pc:sldMk cId="2920400790" sldId="277"/>
        </pc:sldMkLst>
        <pc:spChg chg="mod">
          <ac:chgData name="Kilburn, Catherine" userId="13b2dfdb-206f-41f0-bca3-0323960498dc" providerId="ADAL" clId="{01AAB3EF-7298-4F73-9175-EBC2AEC5A480}" dt="2026-07-09T14:31:55.052" v="1998" actId="1076"/>
          <ac:spMkLst>
            <pc:docMk/>
            <pc:sldMk cId="2920400790" sldId="277"/>
            <ac:spMk id="4" creationId="{08956E3B-44E3-C739-9807-F5B3AC764123}"/>
          </ac:spMkLst>
        </pc:spChg>
        <pc:spChg chg="add mod">
          <ac:chgData name="Kilburn, Catherine" userId="13b2dfdb-206f-41f0-bca3-0323960498dc" providerId="ADAL" clId="{01AAB3EF-7298-4F73-9175-EBC2AEC5A480}" dt="2026-07-09T14:31:05.992" v="1981" actId="571"/>
          <ac:spMkLst>
            <pc:docMk/>
            <pc:sldMk cId="2920400790" sldId="277"/>
            <ac:spMk id="5" creationId="{C3D72141-7BD1-B2F4-3BA7-AEEC0D6537A8}"/>
          </ac:spMkLst>
        </pc:spChg>
        <pc:graphicFrameChg chg="modGraphic">
          <ac:chgData name="Kilburn, Catherine" userId="13b2dfdb-206f-41f0-bca3-0323960498dc" providerId="ADAL" clId="{01AAB3EF-7298-4F73-9175-EBC2AEC5A480}" dt="2026-07-09T09:43:59.415" v="97" actId="20577"/>
          <ac:graphicFrameMkLst>
            <pc:docMk/>
            <pc:sldMk cId="2920400790" sldId="277"/>
            <ac:graphicFrameMk id="2" creationId="{3E931EEE-F173-2C9E-A785-A1E6D92FD218}"/>
          </ac:graphicFrameMkLst>
        </pc:graphicFrameChg>
      </pc:sldChg>
      <pc:sldChg chg="add del">
        <pc:chgData name="Kilburn, Catherine" userId="13b2dfdb-206f-41f0-bca3-0323960498dc" providerId="ADAL" clId="{01AAB3EF-7298-4F73-9175-EBC2AEC5A480}" dt="2026-07-09T09:37:32.449" v="91" actId="2696"/>
        <pc:sldMkLst>
          <pc:docMk/>
          <pc:sldMk cId="2281833583" sldId="278"/>
        </pc:sldMkLst>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458986" y="706933"/>
            <a:ext cx="5201841" cy="1503857"/>
          </a:xfrm>
        </p:spPr>
        <p:txBody>
          <a:bodyPr anchor="b"/>
          <a:lstStyle>
            <a:lvl1pPr algn="ctr">
              <a:defRPr sz="3779"/>
            </a:lvl1pPr>
          </a:lstStyle>
          <a:p>
            <a:r>
              <a:rPr lang="en-GB"/>
              <a:t>Click to edit Master title style</a:t>
            </a:r>
            <a:endParaRPr lang="en-US" dirty="0"/>
          </a:p>
        </p:txBody>
      </p:sp>
      <p:sp>
        <p:nvSpPr>
          <p:cNvPr id="3" name="Subtitle 2"/>
          <p:cNvSpPr>
            <a:spLocks noGrp="1"/>
          </p:cNvSpPr>
          <p:nvPr>
            <p:ph type="subTitle" idx="1"/>
          </p:nvPr>
        </p:nvSpPr>
        <p:spPr>
          <a:xfrm>
            <a:off x="764977" y="2268784"/>
            <a:ext cx="4589860" cy="1042900"/>
          </a:xfrm>
        </p:spPr>
        <p:txBody>
          <a:bodyPr/>
          <a:lstStyle>
            <a:lvl1pPr marL="0" indent="0" algn="ctr">
              <a:buNone/>
              <a:defRPr sz="1512"/>
            </a:lvl1pPr>
            <a:lvl2pPr marL="287990" indent="0" algn="ctr">
              <a:buNone/>
              <a:defRPr sz="1260"/>
            </a:lvl2pPr>
            <a:lvl3pPr marL="575981" indent="0" algn="ctr">
              <a:buNone/>
              <a:defRPr sz="1134"/>
            </a:lvl3pPr>
            <a:lvl4pPr marL="863971" indent="0" algn="ctr">
              <a:buNone/>
              <a:defRPr sz="1008"/>
            </a:lvl4pPr>
            <a:lvl5pPr marL="1151961" indent="0" algn="ctr">
              <a:buNone/>
              <a:defRPr sz="1008"/>
            </a:lvl5pPr>
            <a:lvl6pPr marL="1439951" indent="0" algn="ctr">
              <a:buNone/>
              <a:defRPr sz="1008"/>
            </a:lvl6pPr>
            <a:lvl7pPr marL="1727942" indent="0" algn="ctr">
              <a:buNone/>
              <a:defRPr sz="1008"/>
            </a:lvl7pPr>
            <a:lvl8pPr marL="2015932" indent="0" algn="ctr">
              <a:buNone/>
              <a:defRPr sz="1008"/>
            </a:lvl8pPr>
            <a:lvl9pPr marL="2303922" indent="0" algn="ctr">
              <a:buNone/>
              <a:defRPr sz="1008"/>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7/9/2026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40373042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7/9/2026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32371104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17550" y="1076899"/>
            <a:ext cx="5278339" cy="1796828"/>
          </a:xfrm>
        </p:spPr>
        <p:txBody>
          <a:bodyPr anchor="b"/>
          <a:lstStyle>
            <a:lvl1pPr>
              <a:defRPr sz="3779"/>
            </a:lvl1pPr>
          </a:lstStyle>
          <a:p>
            <a:r>
              <a:rPr lang="en-GB"/>
              <a:t>Click to edit Master title style</a:t>
            </a:r>
            <a:endParaRPr lang="en-US" dirty="0"/>
          </a:p>
        </p:txBody>
      </p:sp>
      <p:sp>
        <p:nvSpPr>
          <p:cNvPr id="3" name="Text Placeholder 2"/>
          <p:cNvSpPr>
            <a:spLocks noGrp="1"/>
          </p:cNvSpPr>
          <p:nvPr>
            <p:ph type="body" idx="1"/>
          </p:nvPr>
        </p:nvSpPr>
        <p:spPr>
          <a:xfrm>
            <a:off x="417550" y="2890725"/>
            <a:ext cx="5278339" cy="944910"/>
          </a:xfrm>
        </p:spPr>
        <p:txBody>
          <a:bodyPr/>
          <a:lstStyle>
            <a:lvl1pPr marL="0" indent="0">
              <a:buNone/>
              <a:defRPr sz="1512">
                <a:solidFill>
                  <a:schemeClr val="tx1">
                    <a:tint val="82000"/>
                  </a:schemeClr>
                </a:solidFill>
              </a:defRPr>
            </a:lvl1pPr>
            <a:lvl2pPr marL="287990" indent="0">
              <a:buNone/>
              <a:defRPr sz="1260">
                <a:solidFill>
                  <a:schemeClr val="tx1">
                    <a:tint val="82000"/>
                  </a:schemeClr>
                </a:solidFill>
              </a:defRPr>
            </a:lvl2pPr>
            <a:lvl3pPr marL="575981" indent="0">
              <a:buNone/>
              <a:defRPr sz="1134">
                <a:solidFill>
                  <a:schemeClr val="tx1">
                    <a:tint val="82000"/>
                  </a:schemeClr>
                </a:solidFill>
              </a:defRPr>
            </a:lvl3pPr>
            <a:lvl4pPr marL="863971" indent="0">
              <a:buNone/>
              <a:defRPr sz="1008">
                <a:solidFill>
                  <a:schemeClr val="tx1">
                    <a:tint val="82000"/>
                  </a:schemeClr>
                </a:solidFill>
              </a:defRPr>
            </a:lvl4pPr>
            <a:lvl5pPr marL="1151961" indent="0">
              <a:buNone/>
              <a:defRPr sz="1008">
                <a:solidFill>
                  <a:schemeClr val="tx1">
                    <a:tint val="82000"/>
                  </a:schemeClr>
                </a:solidFill>
              </a:defRPr>
            </a:lvl5pPr>
            <a:lvl6pPr marL="1439951" indent="0">
              <a:buNone/>
              <a:defRPr sz="1008">
                <a:solidFill>
                  <a:schemeClr val="tx1">
                    <a:tint val="82000"/>
                  </a:schemeClr>
                </a:solidFill>
              </a:defRPr>
            </a:lvl6pPr>
            <a:lvl7pPr marL="1727942" indent="0">
              <a:buNone/>
              <a:defRPr sz="1008">
                <a:solidFill>
                  <a:schemeClr val="tx1">
                    <a:tint val="82000"/>
                  </a:schemeClr>
                </a:solidFill>
              </a:defRPr>
            </a:lvl7pPr>
            <a:lvl8pPr marL="2015932" indent="0">
              <a:buNone/>
              <a:defRPr sz="1008">
                <a:solidFill>
                  <a:schemeClr val="tx1">
                    <a:tint val="82000"/>
                  </a:schemeClr>
                </a:solidFill>
              </a:defRPr>
            </a:lvl8pPr>
            <a:lvl9pPr marL="2303922" indent="0">
              <a:buNone/>
              <a:defRPr sz="1008">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40188584-4114-2146-872C-B3F5720A8DA5}" type="datetimeFigureOut">
              <a:rPr lang="en-US" smtClean="0"/>
              <a:t>7/9/2026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64669532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420737" y="1149890"/>
            <a:ext cx="2600921" cy="274073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3098155" y="1149890"/>
            <a:ext cx="2600921" cy="274073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40188584-4114-2146-872C-B3F5720A8DA5}" type="datetimeFigureOut">
              <a:rPr lang="en-US" smtClean="0"/>
              <a:t>7/9/2026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2276608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21534" y="229979"/>
            <a:ext cx="5278339" cy="834921"/>
          </a:xfrm>
        </p:spPr>
        <p:txBody>
          <a:bodyPr/>
          <a:lstStyle/>
          <a:p>
            <a:r>
              <a:rPr lang="en-GB"/>
              <a:t>Click to edit Master title style</a:t>
            </a:r>
            <a:endParaRPr lang="en-US" dirty="0"/>
          </a:p>
        </p:txBody>
      </p:sp>
      <p:sp>
        <p:nvSpPr>
          <p:cNvPr id="3" name="Text Placeholder 2"/>
          <p:cNvSpPr>
            <a:spLocks noGrp="1"/>
          </p:cNvSpPr>
          <p:nvPr>
            <p:ph type="body" idx="1"/>
          </p:nvPr>
        </p:nvSpPr>
        <p:spPr>
          <a:xfrm>
            <a:off x="421535" y="1058899"/>
            <a:ext cx="2588967" cy="518950"/>
          </a:xfrm>
        </p:spPr>
        <p:txBody>
          <a:bodyPr anchor="b"/>
          <a:lstStyle>
            <a:lvl1pPr marL="0" indent="0">
              <a:buNone/>
              <a:defRPr sz="1512" b="1"/>
            </a:lvl1pPr>
            <a:lvl2pPr marL="287990" indent="0">
              <a:buNone/>
              <a:defRPr sz="1260" b="1"/>
            </a:lvl2pPr>
            <a:lvl3pPr marL="575981" indent="0">
              <a:buNone/>
              <a:defRPr sz="1134" b="1"/>
            </a:lvl3pPr>
            <a:lvl4pPr marL="863971" indent="0">
              <a:buNone/>
              <a:defRPr sz="1008" b="1"/>
            </a:lvl4pPr>
            <a:lvl5pPr marL="1151961" indent="0">
              <a:buNone/>
              <a:defRPr sz="1008" b="1"/>
            </a:lvl5pPr>
            <a:lvl6pPr marL="1439951" indent="0">
              <a:buNone/>
              <a:defRPr sz="1008" b="1"/>
            </a:lvl6pPr>
            <a:lvl7pPr marL="1727942" indent="0">
              <a:buNone/>
              <a:defRPr sz="1008" b="1"/>
            </a:lvl7pPr>
            <a:lvl8pPr marL="2015932" indent="0">
              <a:buNone/>
              <a:defRPr sz="1008" b="1"/>
            </a:lvl8pPr>
            <a:lvl9pPr marL="2303922" indent="0">
              <a:buNone/>
              <a:defRPr sz="1008" b="1"/>
            </a:lvl9pPr>
          </a:lstStyle>
          <a:p>
            <a:pPr lvl="0"/>
            <a:r>
              <a:rPr lang="en-GB"/>
              <a:t>Click to edit Master text styles</a:t>
            </a:r>
          </a:p>
        </p:txBody>
      </p:sp>
      <p:sp>
        <p:nvSpPr>
          <p:cNvPr id="4" name="Content Placeholder 3"/>
          <p:cNvSpPr>
            <a:spLocks noGrp="1"/>
          </p:cNvSpPr>
          <p:nvPr>
            <p:ph sz="half" idx="2"/>
          </p:nvPr>
        </p:nvSpPr>
        <p:spPr>
          <a:xfrm>
            <a:off x="421535" y="1577849"/>
            <a:ext cx="2588967" cy="232077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3098155" y="1058899"/>
            <a:ext cx="2601718" cy="518950"/>
          </a:xfrm>
        </p:spPr>
        <p:txBody>
          <a:bodyPr anchor="b"/>
          <a:lstStyle>
            <a:lvl1pPr marL="0" indent="0">
              <a:buNone/>
              <a:defRPr sz="1512" b="1"/>
            </a:lvl1pPr>
            <a:lvl2pPr marL="287990" indent="0">
              <a:buNone/>
              <a:defRPr sz="1260" b="1"/>
            </a:lvl2pPr>
            <a:lvl3pPr marL="575981" indent="0">
              <a:buNone/>
              <a:defRPr sz="1134" b="1"/>
            </a:lvl3pPr>
            <a:lvl4pPr marL="863971" indent="0">
              <a:buNone/>
              <a:defRPr sz="1008" b="1"/>
            </a:lvl4pPr>
            <a:lvl5pPr marL="1151961" indent="0">
              <a:buNone/>
              <a:defRPr sz="1008" b="1"/>
            </a:lvl5pPr>
            <a:lvl6pPr marL="1439951" indent="0">
              <a:buNone/>
              <a:defRPr sz="1008" b="1"/>
            </a:lvl6pPr>
            <a:lvl7pPr marL="1727942" indent="0">
              <a:buNone/>
              <a:defRPr sz="1008" b="1"/>
            </a:lvl7pPr>
            <a:lvl8pPr marL="2015932" indent="0">
              <a:buNone/>
              <a:defRPr sz="1008" b="1"/>
            </a:lvl8pPr>
            <a:lvl9pPr marL="2303922" indent="0">
              <a:buNone/>
              <a:defRPr sz="1008" b="1"/>
            </a:lvl9pPr>
          </a:lstStyle>
          <a:p>
            <a:pPr lvl="0"/>
            <a:r>
              <a:rPr lang="en-GB"/>
              <a:t>Click to edit Master text styles</a:t>
            </a:r>
          </a:p>
        </p:txBody>
      </p:sp>
      <p:sp>
        <p:nvSpPr>
          <p:cNvPr id="6" name="Content Placeholder 5"/>
          <p:cNvSpPr>
            <a:spLocks noGrp="1"/>
          </p:cNvSpPr>
          <p:nvPr>
            <p:ph sz="quarter" idx="4"/>
          </p:nvPr>
        </p:nvSpPr>
        <p:spPr>
          <a:xfrm>
            <a:off x="3098155" y="1577849"/>
            <a:ext cx="2601718" cy="232077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40188584-4114-2146-872C-B3F5720A8DA5}" type="datetimeFigureOut">
              <a:rPr lang="en-US" smtClean="0"/>
              <a:t>7/9/2026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809083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40188584-4114-2146-872C-B3F5720A8DA5}" type="datetimeFigureOut">
              <a:rPr lang="en-US" smtClean="0"/>
              <a:t>7/9/2026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7404099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0188584-4114-2146-872C-B3F5720A8DA5}" type="datetimeFigureOut">
              <a:rPr lang="en-US" smtClean="0"/>
              <a:t>7/9/2026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12765728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21534" y="287972"/>
            <a:ext cx="1973799" cy="1007904"/>
          </a:xfrm>
        </p:spPr>
        <p:txBody>
          <a:bodyPr anchor="b"/>
          <a:lstStyle>
            <a:lvl1pPr>
              <a:defRPr sz="2016"/>
            </a:lvl1pPr>
          </a:lstStyle>
          <a:p>
            <a:r>
              <a:rPr lang="en-GB"/>
              <a:t>Click to edit Master title style</a:t>
            </a:r>
            <a:endParaRPr lang="en-US" dirty="0"/>
          </a:p>
        </p:txBody>
      </p:sp>
      <p:sp>
        <p:nvSpPr>
          <p:cNvPr id="3" name="Content Placeholder 2"/>
          <p:cNvSpPr>
            <a:spLocks noGrp="1"/>
          </p:cNvSpPr>
          <p:nvPr>
            <p:ph idx="1"/>
          </p:nvPr>
        </p:nvSpPr>
        <p:spPr>
          <a:xfrm>
            <a:off x="2601718" y="621942"/>
            <a:ext cx="3098155" cy="3069707"/>
          </a:xfrm>
        </p:spPr>
        <p:txBody>
          <a:bodyPr/>
          <a:lstStyle>
            <a:lvl1pPr>
              <a:defRPr sz="2016"/>
            </a:lvl1pPr>
            <a:lvl2pPr>
              <a:defRPr sz="1764"/>
            </a:lvl2pPr>
            <a:lvl3pPr>
              <a:defRPr sz="1512"/>
            </a:lvl3pPr>
            <a:lvl4pPr>
              <a:defRPr sz="1260"/>
            </a:lvl4pPr>
            <a:lvl5pPr>
              <a:defRPr sz="1260"/>
            </a:lvl5pPr>
            <a:lvl6pPr>
              <a:defRPr sz="1260"/>
            </a:lvl6pPr>
            <a:lvl7pPr>
              <a:defRPr sz="1260"/>
            </a:lvl7pPr>
            <a:lvl8pPr>
              <a:defRPr sz="1260"/>
            </a:lvl8pPr>
            <a:lvl9pPr>
              <a:defRPr sz="126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421534" y="1295877"/>
            <a:ext cx="1973799" cy="2400771"/>
          </a:xfrm>
        </p:spPr>
        <p:txBody>
          <a:bodyPr/>
          <a:lstStyle>
            <a:lvl1pPr marL="0" indent="0">
              <a:buNone/>
              <a:defRPr sz="1008"/>
            </a:lvl1pPr>
            <a:lvl2pPr marL="287990" indent="0">
              <a:buNone/>
              <a:defRPr sz="882"/>
            </a:lvl2pPr>
            <a:lvl3pPr marL="575981" indent="0">
              <a:buNone/>
              <a:defRPr sz="756"/>
            </a:lvl3pPr>
            <a:lvl4pPr marL="863971" indent="0">
              <a:buNone/>
              <a:defRPr sz="630"/>
            </a:lvl4pPr>
            <a:lvl5pPr marL="1151961" indent="0">
              <a:buNone/>
              <a:defRPr sz="630"/>
            </a:lvl5pPr>
            <a:lvl6pPr marL="1439951" indent="0">
              <a:buNone/>
              <a:defRPr sz="630"/>
            </a:lvl6pPr>
            <a:lvl7pPr marL="1727942" indent="0">
              <a:buNone/>
              <a:defRPr sz="630"/>
            </a:lvl7pPr>
            <a:lvl8pPr marL="2015932" indent="0">
              <a:buNone/>
              <a:defRPr sz="630"/>
            </a:lvl8pPr>
            <a:lvl9pPr marL="2303922" indent="0">
              <a:buNone/>
              <a:defRPr sz="630"/>
            </a:lvl9pPr>
          </a:lstStyle>
          <a:p>
            <a:pPr lvl="0"/>
            <a:r>
              <a:rPr lang="en-GB"/>
              <a:t>Click to edit Master text styles</a:t>
            </a:r>
          </a:p>
        </p:txBody>
      </p:sp>
      <p:sp>
        <p:nvSpPr>
          <p:cNvPr id="5" name="Date Placeholder 4"/>
          <p:cNvSpPr>
            <a:spLocks noGrp="1"/>
          </p:cNvSpPr>
          <p:nvPr>
            <p:ph type="dt" sz="half" idx="10"/>
          </p:nvPr>
        </p:nvSpPr>
        <p:spPr/>
        <p:txBody>
          <a:bodyPr/>
          <a:lstStyle/>
          <a:p>
            <a:fld id="{40188584-4114-2146-872C-B3F5720A8DA5}" type="datetimeFigureOut">
              <a:rPr lang="en-US" smtClean="0"/>
              <a:t>7/9/2026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6752699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21534" y="287972"/>
            <a:ext cx="1973799" cy="1007904"/>
          </a:xfrm>
        </p:spPr>
        <p:txBody>
          <a:bodyPr anchor="b"/>
          <a:lstStyle>
            <a:lvl1pPr>
              <a:defRPr sz="2016"/>
            </a:lvl1pPr>
          </a:lstStyle>
          <a:p>
            <a:r>
              <a:rPr lang="en-GB"/>
              <a:t>Click to edit Master title style</a:t>
            </a:r>
            <a:endParaRPr lang="en-US" dirty="0"/>
          </a:p>
        </p:txBody>
      </p:sp>
      <p:sp>
        <p:nvSpPr>
          <p:cNvPr id="3" name="Picture Placeholder 2"/>
          <p:cNvSpPr>
            <a:spLocks noGrp="1" noChangeAspect="1"/>
          </p:cNvSpPr>
          <p:nvPr>
            <p:ph type="pic" idx="1"/>
          </p:nvPr>
        </p:nvSpPr>
        <p:spPr>
          <a:xfrm>
            <a:off x="2601718" y="621942"/>
            <a:ext cx="3098155" cy="3069707"/>
          </a:xfrm>
        </p:spPr>
        <p:txBody>
          <a:bodyPr anchor="t"/>
          <a:lstStyle>
            <a:lvl1pPr marL="0" indent="0">
              <a:buNone/>
              <a:defRPr sz="2016"/>
            </a:lvl1pPr>
            <a:lvl2pPr marL="287990" indent="0">
              <a:buNone/>
              <a:defRPr sz="1764"/>
            </a:lvl2pPr>
            <a:lvl3pPr marL="575981" indent="0">
              <a:buNone/>
              <a:defRPr sz="1512"/>
            </a:lvl3pPr>
            <a:lvl4pPr marL="863971" indent="0">
              <a:buNone/>
              <a:defRPr sz="1260"/>
            </a:lvl4pPr>
            <a:lvl5pPr marL="1151961" indent="0">
              <a:buNone/>
              <a:defRPr sz="1260"/>
            </a:lvl5pPr>
            <a:lvl6pPr marL="1439951" indent="0">
              <a:buNone/>
              <a:defRPr sz="1260"/>
            </a:lvl6pPr>
            <a:lvl7pPr marL="1727942" indent="0">
              <a:buNone/>
              <a:defRPr sz="1260"/>
            </a:lvl7pPr>
            <a:lvl8pPr marL="2015932" indent="0">
              <a:buNone/>
              <a:defRPr sz="1260"/>
            </a:lvl8pPr>
            <a:lvl9pPr marL="2303922" indent="0">
              <a:buNone/>
              <a:defRPr sz="1260"/>
            </a:lvl9pPr>
          </a:lstStyle>
          <a:p>
            <a:r>
              <a:rPr lang="en-GB"/>
              <a:t>Click icon to add picture</a:t>
            </a:r>
            <a:endParaRPr lang="en-US" dirty="0"/>
          </a:p>
        </p:txBody>
      </p:sp>
      <p:sp>
        <p:nvSpPr>
          <p:cNvPr id="4" name="Text Placeholder 3"/>
          <p:cNvSpPr>
            <a:spLocks noGrp="1"/>
          </p:cNvSpPr>
          <p:nvPr>
            <p:ph type="body" sz="half" idx="2"/>
          </p:nvPr>
        </p:nvSpPr>
        <p:spPr>
          <a:xfrm>
            <a:off x="421534" y="1295877"/>
            <a:ext cx="1973799" cy="2400771"/>
          </a:xfrm>
        </p:spPr>
        <p:txBody>
          <a:bodyPr/>
          <a:lstStyle>
            <a:lvl1pPr marL="0" indent="0">
              <a:buNone/>
              <a:defRPr sz="1008"/>
            </a:lvl1pPr>
            <a:lvl2pPr marL="287990" indent="0">
              <a:buNone/>
              <a:defRPr sz="882"/>
            </a:lvl2pPr>
            <a:lvl3pPr marL="575981" indent="0">
              <a:buNone/>
              <a:defRPr sz="756"/>
            </a:lvl3pPr>
            <a:lvl4pPr marL="863971" indent="0">
              <a:buNone/>
              <a:defRPr sz="630"/>
            </a:lvl4pPr>
            <a:lvl5pPr marL="1151961" indent="0">
              <a:buNone/>
              <a:defRPr sz="630"/>
            </a:lvl5pPr>
            <a:lvl6pPr marL="1439951" indent="0">
              <a:buNone/>
              <a:defRPr sz="630"/>
            </a:lvl6pPr>
            <a:lvl7pPr marL="1727942" indent="0">
              <a:buNone/>
              <a:defRPr sz="630"/>
            </a:lvl7pPr>
            <a:lvl8pPr marL="2015932" indent="0">
              <a:buNone/>
              <a:defRPr sz="630"/>
            </a:lvl8pPr>
            <a:lvl9pPr marL="2303922" indent="0">
              <a:buNone/>
              <a:defRPr sz="630"/>
            </a:lvl9pPr>
          </a:lstStyle>
          <a:p>
            <a:pPr lvl="0"/>
            <a:r>
              <a:rPr lang="en-GB"/>
              <a:t>Click to edit Master text styles</a:t>
            </a:r>
          </a:p>
        </p:txBody>
      </p:sp>
      <p:sp>
        <p:nvSpPr>
          <p:cNvPr id="5" name="Date Placeholder 4"/>
          <p:cNvSpPr>
            <a:spLocks noGrp="1"/>
          </p:cNvSpPr>
          <p:nvPr>
            <p:ph type="dt" sz="half" idx="10"/>
          </p:nvPr>
        </p:nvSpPr>
        <p:spPr/>
        <p:txBody>
          <a:bodyPr/>
          <a:lstStyle/>
          <a:p>
            <a:fld id="{40188584-4114-2146-872C-B3F5720A8DA5}" type="datetimeFigureOut">
              <a:rPr lang="en-US" smtClean="0"/>
              <a:t>7/9/2026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127309140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7/9/2026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0123719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379491" y="229978"/>
            <a:ext cx="1319585" cy="3660651"/>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420738" y="229978"/>
            <a:ext cx="3882256" cy="3660651"/>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7/9/2026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14823456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20737" y="229979"/>
            <a:ext cx="5278339" cy="834921"/>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420737" y="1149890"/>
            <a:ext cx="5278339" cy="2740739"/>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420737" y="4003619"/>
            <a:ext cx="1376958" cy="229978"/>
          </a:xfrm>
          <a:prstGeom prst="rect">
            <a:avLst/>
          </a:prstGeom>
        </p:spPr>
        <p:txBody>
          <a:bodyPr vert="horz" lIns="91440" tIns="45720" rIns="91440" bIns="45720" rtlCol="0" anchor="ctr"/>
          <a:lstStyle>
            <a:lvl1pPr algn="l">
              <a:defRPr sz="756">
                <a:solidFill>
                  <a:schemeClr val="tx1">
                    <a:tint val="82000"/>
                  </a:schemeClr>
                </a:solidFill>
              </a:defRPr>
            </a:lvl1pPr>
          </a:lstStyle>
          <a:p>
            <a:fld id="{40188584-4114-2146-872C-B3F5720A8DA5}" type="datetimeFigureOut">
              <a:rPr lang="en-US" smtClean="0"/>
              <a:t>7/9/2026</a:t>
            </a:fld>
            <a:endParaRPr lang="en-US"/>
          </a:p>
        </p:txBody>
      </p:sp>
      <p:sp>
        <p:nvSpPr>
          <p:cNvPr id="5" name="Footer Placeholder 4"/>
          <p:cNvSpPr>
            <a:spLocks noGrp="1"/>
          </p:cNvSpPr>
          <p:nvPr>
            <p:ph type="ftr" sz="quarter" idx="3"/>
          </p:nvPr>
        </p:nvSpPr>
        <p:spPr>
          <a:xfrm>
            <a:off x="2027188" y="4003619"/>
            <a:ext cx="2065437" cy="229978"/>
          </a:xfrm>
          <a:prstGeom prst="rect">
            <a:avLst/>
          </a:prstGeom>
        </p:spPr>
        <p:txBody>
          <a:bodyPr vert="horz" lIns="91440" tIns="45720" rIns="91440" bIns="45720" rtlCol="0" anchor="ctr"/>
          <a:lstStyle>
            <a:lvl1pPr algn="ctr">
              <a:defRPr sz="756">
                <a:solidFill>
                  <a:schemeClr val="tx1">
                    <a:tint val="82000"/>
                  </a:schemeClr>
                </a:solidFill>
              </a:defRPr>
            </a:lvl1pPr>
          </a:lstStyle>
          <a:p>
            <a:endParaRPr lang="en-US"/>
          </a:p>
        </p:txBody>
      </p:sp>
      <p:sp>
        <p:nvSpPr>
          <p:cNvPr id="6" name="Slide Number Placeholder 5"/>
          <p:cNvSpPr>
            <a:spLocks noGrp="1"/>
          </p:cNvSpPr>
          <p:nvPr>
            <p:ph type="sldNum" sz="quarter" idx="4"/>
          </p:nvPr>
        </p:nvSpPr>
        <p:spPr>
          <a:xfrm>
            <a:off x="4322118" y="4003619"/>
            <a:ext cx="1376958" cy="229978"/>
          </a:xfrm>
          <a:prstGeom prst="rect">
            <a:avLst/>
          </a:prstGeom>
        </p:spPr>
        <p:txBody>
          <a:bodyPr vert="horz" lIns="91440" tIns="45720" rIns="91440" bIns="45720" rtlCol="0" anchor="ctr"/>
          <a:lstStyle>
            <a:lvl1pPr algn="r">
              <a:defRPr sz="756">
                <a:solidFill>
                  <a:schemeClr val="tx1">
                    <a:tint val="82000"/>
                  </a:schemeClr>
                </a:solidFill>
              </a:defRPr>
            </a:lvl1pPr>
          </a:lstStyle>
          <a:p>
            <a:fld id="{2690A8C1-0D60-A440-BB24-01B9C05B32CA}" type="slidenum">
              <a:rPr lang="en-US" smtClean="0"/>
              <a:t>‹#›</a:t>
            </a:fld>
            <a:endParaRPr lang="en-US"/>
          </a:p>
        </p:txBody>
      </p:sp>
    </p:spTree>
    <p:extLst>
      <p:ext uri="{BB962C8B-B14F-4D97-AF65-F5344CB8AC3E}">
        <p14:creationId xmlns:p14="http://schemas.microsoft.com/office/powerpoint/2010/main" val="353924400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575981" rtl="0" eaLnBrk="1" latinLnBrk="0" hangingPunct="1">
        <a:lnSpc>
          <a:spcPct val="90000"/>
        </a:lnSpc>
        <a:spcBef>
          <a:spcPct val="0"/>
        </a:spcBef>
        <a:buNone/>
        <a:defRPr sz="2772" kern="1200">
          <a:solidFill>
            <a:schemeClr val="tx1"/>
          </a:solidFill>
          <a:latin typeface="+mj-lt"/>
          <a:ea typeface="+mj-ea"/>
          <a:cs typeface="+mj-cs"/>
        </a:defRPr>
      </a:lvl1pPr>
    </p:titleStyle>
    <p:bodyStyle>
      <a:lvl1pPr marL="143995" indent="-143995" algn="l" defTabSz="575981" rtl="0" eaLnBrk="1" latinLnBrk="0" hangingPunct="1">
        <a:lnSpc>
          <a:spcPct val="90000"/>
        </a:lnSpc>
        <a:spcBef>
          <a:spcPts val="630"/>
        </a:spcBef>
        <a:buFont typeface="Arial" panose="020B0604020202020204" pitchFamily="34" charset="0"/>
        <a:buChar char="•"/>
        <a:defRPr sz="1764" kern="1200">
          <a:solidFill>
            <a:schemeClr val="tx1"/>
          </a:solidFill>
          <a:latin typeface="+mn-lt"/>
          <a:ea typeface="+mn-ea"/>
          <a:cs typeface="+mn-cs"/>
        </a:defRPr>
      </a:lvl1pPr>
      <a:lvl2pPr marL="431985" indent="-143995" algn="l" defTabSz="575981" rtl="0" eaLnBrk="1" latinLnBrk="0" hangingPunct="1">
        <a:lnSpc>
          <a:spcPct val="90000"/>
        </a:lnSpc>
        <a:spcBef>
          <a:spcPts val="315"/>
        </a:spcBef>
        <a:buFont typeface="Arial" panose="020B0604020202020204" pitchFamily="34" charset="0"/>
        <a:buChar char="•"/>
        <a:defRPr sz="1512" kern="1200">
          <a:solidFill>
            <a:schemeClr val="tx1"/>
          </a:solidFill>
          <a:latin typeface="+mn-lt"/>
          <a:ea typeface="+mn-ea"/>
          <a:cs typeface="+mn-cs"/>
        </a:defRPr>
      </a:lvl2pPr>
      <a:lvl3pPr marL="719976" indent="-143995" algn="l" defTabSz="575981" rtl="0" eaLnBrk="1" latinLnBrk="0" hangingPunct="1">
        <a:lnSpc>
          <a:spcPct val="90000"/>
        </a:lnSpc>
        <a:spcBef>
          <a:spcPts val="315"/>
        </a:spcBef>
        <a:buFont typeface="Arial" panose="020B0604020202020204" pitchFamily="34" charset="0"/>
        <a:buChar char="•"/>
        <a:defRPr sz="1260" kern="1200">
          <a:solidFill>
            <a:schemeClr val="tx1"/>
          </a:solidFill>
          <a:latin typeface="+mn-lt"/>
          <a:ea typeface="+mn-ea"/>
          <a:cs typeface="+mn-cs"/>
        </a:defRPr>
      </a:lvl3pPr>
      <a:lvl4pPr marL="1007966"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4pPr>
      <a:lvl5pPr marL="1295956"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5pPr>
      <a:lvl6pPr marL="158394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6pPr>
      <a:lvl7pPr marL="187193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7pPr>
      <a:lvl8pPr marL="215992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8pPr>
      <a:lvl9pPr marL="244791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9pPr>
    </p:bodyStyle>
    <p:otherStyle>
      <a:defPPr>
        <a:defRPr lang="en-US"/>
      </a:defPPr>
      <a:lvl1pPr marL="0" algn="l" defTabSz="575981" rtl="0" eaLnBrk="1" latinLnBrk="0" hangingPunct="1">
        <a:defRPr sz="1134" kern="1200">
          <a:solidFill>
            <a:schemeClr val="tx1"/>
          </a:solidFill>
          <a:latin typeface="+mn-lt"/>
          <a:ea typeface="+mn-ea"/>
          <a:cs typeface="+mn-cs"/>
        </a:defRPr>
      </a:lvl1pPr>
      <a:lvl2pPr marL="287990" algn="l" defTabSz="575981" rtl="0" eaLnBrk="1" latinLnBrk="0" hangingPunct="1">
        <a:defRPr sz="1134" kern="1200">
          <a:solidFill>
            <a:schemeClr val="tx1"/>
          </a:solidFill>
          <a:latin typeface="+mn-lt"/>
          <a:ea typeface="+mn-ea"/>
          <a:cs typeface="+mn-cs"/>
        </a:defRPr>
      </a:lvl2pPr>
      <a:lvl3pPr marL="575981" algn="l" defTabSz="575981" rtl="0" eaLnBrk="1" latinLnBrk="0" hangingPunct="1">
        <a:defRPr sz="1134" kern="1200">
          <a:solidFill>
            <a:schemeClr val="tx1"/>
          </a:solidFill>
          <a:latin typeface="+mn-lt"/>
          <a:ea typeface="+mn-ea"/>
          <a:cs typeface="+mn-cs"/>
        </a:defRPr>
      </a:lvl3pPr>
      <a:lvl4pPr marL="863971" algn="l" defTabSz="575981" rtl="0" eaLnBrk="1" latinLnBrk="0" hangingPunct="1">
        <a:defRPr sz="1134" kern="1200">
          <a:solidFill>
            <a:schemeClr val="tx1"/>
          </a:solidFill>
          <a:latin typeface="+mn-lt"/>
          <a:ea typeface="+mn-ea"/>
          <a:cs typeface="+mn-cs"/>
        </a:defRPr>
      </a:lvl4pPr>
      <a:lvl5pPr marL="1151961" algn="l" defTabSz="575981" rtl="0" eaLnBrk="1" latinLnBrk="0" hangingPunct="1">
        <a:defRPr sz="1134" kern="1200">
          <a:solidFill>
            <a:schemeClr val="tx1"/>
          </a:solidFill>
          <a:latin typeface="+mn-lt"/>
          <a:ea typeface="+mn-ea"/>
          <a:cs typeface="+mn-cs"/>
        </a:defRPr>
      </a:lvl5pPr>
      <a:lvl6pPr marL="1439951" algn="l" defTabSz="575981" rtl="0" eaLnBrk="1" latinLnBrk="0" hangingPunct="1">
        <a:defRPr sz="1134" kern="1200">
          <a:solidFill>
            <a:schemeClr val="tx1"/>
          </a:solidFill>
          <a:latin typeface="+mn-lt"/>
          <a:ea typeface="+mn-ea"/>
          <a:cs typeface="+mn-cs"/>
        </a:defRPr>
      </a:lvl6pPr>
      <a:lvl7pPr marL="1727942" algn="l" defTabSz="575981" rtl="0" eaLnBrk="1" latinLnBrk="0" hangingPunct="1">
        <a:defRPr sz="1134" kern="1200">
          <a:solidFill>
            <a:schemeClr val="tx1"/>
          </a:solidFill>
          <a:latin typeface="+mn-lt"/>
          <a:ea typeface="+mn-ea"/>
          <a:cs typeface="+mn-cs"/>
        </a:defRPr>
      </a:lvl7pPr>
      <a:lvl8pPr marL="2015932" algn="l" defTabSz="575981" rtl="0" eaLnBrk="1" latinLnBrk="0" hangingPunct="1">
        <a:defRPr sz="1134" kern="1200">
          <a:solidFill>
            <a:schemeClr val="tx1"/>
          </a:solidFill>
          <a:latin typeface="+mn-lt"/>
          <a:ea typeface="+mn-ea"/>
          <a:cs typeface="+mn-cs"/>
        </a:defRPr>
      </a:lvl8pPr>
      <a:lvl9pPr marL="2303922" algn="l" defTabSz="575981" rtl="0" eaLnBrk="1" latinLnBrk="0" hangingPunct="1">
        <a:defRPr sz="1134"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hyperlink" Target="https://www.swimming.org/schools/" TargetMode="External"/><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hyperlink" Target="https://www.swimming.org/schools/" TargetMode="External"/><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collage of children playing basketball&#10;&#10;AI-generated content may be incorrect.">
            <a:extLst>
              <a:ext uri="{FF2B5EF4-FFF2-40B4-BE49-F238E27FC236}">
                <a16:creationId xmlns:a16="http://schemas.microsoft.com/office/drawing/2014/main" id="{652499ED-E288-CEDF-2747-6811C7508FA6}"/>
              </a:ext>
            </a:extLst>
          </p:cNvPr>
          <p:cNvPicPr>
            <a:picLocks noChangeAspect="1"/>
          </p:cNvPicPr>
          <p:nvPr/>
        </p:nvPicPr>
        <p:blipFill>
          <a:blip r:embed="rId2"/>
          <a:stretch>
            <a:fillRect/>
          </a:stretch>
        </p:blipFill>
        <p:spPr>
          <a:xfrm>
            <a:off x="4333" y="0"/>
            <a:ext cx="6111146" cy="4319588"/>
          </a:xfrm>
          <a:prstGeom prst="rect">
            <a:avLst/>
          </a:prstGeom>
        </p:spPr>
      </p:pic>
    </p:spTree>
    <p:extLst>
      <p:ext uri="{BB962C8B-B14F-4D97-AF65-F5344CB8AC3E}">
        <p14:creationId xmlns:p14="http://schemas.microsoft.com/office/powerpoint/2010/main" val="154535765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DD0551-469A-DEBD-2409-100B2C306D33}"/>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653D601A-6B9B-B24F-954C-6D0ACC4C5EDD}"/>
              </a:ext>
            </a:extLst>
          </p:cNvPr>
          <p:cNvPicPr>
            <a:picLocks noChangeAspect="1"/>
          </p:cNvPicPr>
          <p:nvPr/>
        </p:nvPicPr>
        <p:blipFill>
          <a:blip r:embed="rId2"/>
          <a:stretch>
            <a:fillRect/>
          </a:stretch>
        </p:blipFill>
        <p:spPr>
          <a:xfrm>
            <a:off x="-16769" y="0"/>
            <a:ext cx="6173264" cy="4322536"/>
          </a:xfrm>
          <a:prstGeom prst="rect">
            <a:avLst/>
          </a:prstGeom>
        </p:spPr>
      </p:pic>
      <p:sp>
        <p:nvSpPr>
          <p:cNvPr id="4" name="TextBox 3">
            <a:extLst>
              <a:ext uri="{FF2B5EF4-FFF2-40B4-BE49-F238E27FC236}">
                <a16:creationId xmlns:a16="http://schemas.microsoft.com/office/drawing/2014/main" id="{DBBFD564-002E-61DE-9DBD-A3D6F53646DD}"/>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(2024/2025)</a:t>
            </a:r>
          </a:p>
        </p:txBody>
      </p:sp>
      <p:sp>
        <p:nvSpPr>
          <p:cNvPr id="6" name="TextBox 5">
            <a:extLst>
              <a:ext uri="{FF2B5EF4-FFF2-40B4-BE49-F238E27FC236}">
                <a16:creationId xmlns:a16="http://schemas.microsoft.com/office/drawing/2014/main" id="{61D9F60F-F13B-1086-50C1-85D73CC0740F}"/>
              </a:ext>
            </a:extLst>
          </p:cNvPr>
          <p:cNvSpPr txBox="1"/>
          <p:nvPr/>
        </p:nvSpPr>
        <p:spPr>
          <a:xfrm>
            <a:off x="241825" y="635438"/>
            <a:ext cx="5684413" cy="893130"/>
          </a:xfrm>
          <a:prstGeom prst="rect">
            <a:avLst/>
          </a:prstGeom>
          <a:noFill/>
        </p:spPr>
        <p:txBody>
          <a:bodyPr wrap="square" rtlCol="0">
            <a:spAutoFit/>
          </a:bodyPr>
          <a:lstStyle/>
          <a:p>
            <a:pPr marL="171450" indent="-171450">
              <a:lnSpc>
                <a:spcPct val="124000"/>
              </a:lnSpc>
              <a:buFont typeface="Arial" panose="020B0604020202020204" pitchFamily="34" charset="0"/>
              <a:buChar char="•"/>
            </a:pPr>
            <a:r>
              <a:rPr lang="en-US" sz="850" dirty="0"/>
              <a:t>Take some time to reflect on your intent, implementation and impact from last academic year to celebrate your wins but to also think about improvements for the year ahead.</a:t>
            </a:r>
          </a:p>
          <a:p>
            <a:pPr marL="171450" indent="-171450">
              <a:lnSpc>
                <a:spcPct val="124000"/>
              </a:lnSpc>
              <a:buFont typeface="Arial" panose="020B0604020202020204" pitchFamily="34" charset="0"/>
              <a:buChar char="•"/>
            </a:pPr>
            <a:r>
              <a:rPr lang="en-US" sz="850" dirty="0"/>
              <a:t>You do not need to complete every box. Just record the information that is key to your school's priorities and areas of focus.</a:t>
            </a:r>
          </a:p>
          <a:p>
            <a:pPr>
              <a:lnSpc>
                <a:spcPct val="124000"/>
              </a:lnSpc>
            </a:pPr>
            <a:r>
              <a:rPr lang="en-US" sz="850" b="1" i="1" dirty="0"/>
              <a:t>Remember</a:t>
            </a:r>
            <a:r>
              <a:rPr lang="en-US" sz="850" i="1" dirty="0"/>
              <a:t> - Be clear about how you focused spending on key groups such as SEND, girls and disadvantaged pupils. </a:t>
            </a:r>
          </a:p>
        </p:txBody>
      </p:sp>
      <p:graphicFrame>
        <p:nvGraphicFramePr>
          <p:cNvPr id="10" name="Table 9">
            <a:extLst>
              <a:ext uri="{FF2B5EF4-FFF2-40B4-BE49-F238E27FC236}">
                <a16:creationId xmlns:a16="http://schemas.microsoft.com/office/drawing/2014/main" id="{065D4AC4-7957-AA62-C1A0-FE4F2CF00CA3}"/>
              </a:ext>
            </a:extLst>
          </p:cNvPr>
          <p:cNvGraphicFramePr>
            <a:graphicFrameLocks noGrp="1"/>
          </p:cNvGraphicFramePr>
          <p:nvPr>
            <p:extLst>
              <p:ext uri="{D42A27DB-BD31-4B8C-83A1-F6EECF244321}">
                <p14:modId xmlns:p14="http://schemas.microsoft.com/office/powerpoint/2010/main" val="285928621"/>
              </p:ext>
            </p:extLst>
          </p:nvPr>
        </p:nvGraphicFramePr>
        <p:xfrm>
          <a:off x="298297" y="1672070"/>
          <a:ext cx="5530128" cy="2420807"/>
        </p:xfrm>
        <a:graphic>
          <a:graphicData uri="http://schemas.openxmlformats.org/drawingml/2006/table">
            <a:tbl>
              <a:tblPr firstRow="1" bandRow="1">
                <a:tableStyleId>{5C22544A-7EE6-4342-B048-85BDC9FD1C3A}</a:tableStyleId>
              </a:tblPr>
              <a:tblGrid>
                <a:gridCol w="1711987">
                  <a:extLst>
                    <a:ext uri="{9D8B030D-6E8A-4147-A177-3AD203B41FA5}">
                      <a16:colId xmlns:a16="http://schemas.microsoft.com/office/drawing/2014/main" val="1397519339"/>
                    </a:ext>
                  </a:extLst>
                </a:gridCol>
                <a:gridCol w="2010284">
                  <a:extLst>
                    <a:ext uri="{9D8B030D-6E8A-4147-A177-3AD203B41FA5}">
                      <a16:colId xmlns:a16="http://schemas.microsoft.com/office/drawing/2014/main" val="279180329"/>
                    </a:ext>
                  </a:extLst>
                </a:gridCol>
                <a:gridCol w="1807857">
                  <a:extLst>
                    <a:ext uri="{9D8B030D-6E8A-4147-A177-3AD203B41FA5}">
                      <a16:colId xmlns:a16="http://schemas.microsoft.com/office/drawing/2014/main" val="1532179531"/>
                    </a:ext>
                  </a:extLst>
                </a:gridCol>
              </a:tblGrid>
              <a:tr h="226247">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hlinkClick r:id="rId3"/>
                        </a:rPr>
                        <a:t>Swimming and Water Safety</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700" dirty="0">
                          <a:solidFill>
                            <a:sysClr val="windowText" lastClr="000000"/>
                          </a:solidFill>
                          <a:effectLst/>
                          <a:latin typeface="Calibri" panose="020F0502020204030204" pitchFamily="34" charset="0"/>
                          <a:cs typeface="Calibri" panose="020F0502020204030204" pitchFamily="34" charset="0"/>
                        </a:rPr>
                        <a:t> </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1. </a:t>
                      </a:r>
                      <a:r>
                        <a:rPr lang="en-US" sz="700" dirty="0">
                          <a:effectLst/>
                          <a:latin typeface="Calibri" panose="020F0502020204030204" pitchFamily="34" charset="0"/>
                          <a:cs typeface="Calibri" panose="020F0502020204030204" pitchFamily="34" charset="0"/>
                        </a:rPr>
                        <a:t>Swim competently, confidently and proficiently over a distance of at least 25 </a:t>
                      </a:r>
                      <a:r>
                        <a:rPr lang="en-US" sz="700" dirty="0" err="1">
                          <a:effectLst/>
                          <a:latin typeface="Calibri" panose="020F0502020204030204" pitchFamily="34" charset="0"/>
                          <a:cs typeface="Calibri" panose="020F0502020204030204" pitchFamily="34" charset="0"/>
                        </a:rPr>
                        <a:t>metres</a:t>
                      </a:r>
                      <a:endParaRPr lang="en-GB" sz="700" dirty="0">
                        <a:effectLst/>
                        <a:latin typeface="Calibri" panose="020F0502020204030204" pitchFamily="34" charset="0"/>
                        <a:ea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dirty="0">
                          <a:latin typeface="Calibri" panose="020F0502020204030204" pitchFamily="34" charset="0"/>
                          <a:cs typeface="Calibri" panose="020F0502020204030204" pitchFamily="34" charset="0"/>
                        </a:rPr>
                        <a:t>20%</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We are a special school and this is a challenging target.</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Our starting point is getting pupils water confident.</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2. </a:t>
                      </a:r>
                      <a:r>
                        <a:rPr lang="en-US" sz="700" dirty="0">
                          <a:effectLst/>
                          <a:latin typeface="Calibri" panose="020F0502020204030204" pitchFamily="34" charset="0"/>
                          <a:cs typeface="Calibri" panose="020F0502020204030204" pitchFamily="34" charset="0"/>
                        </a:rPr>
                        <a:t>Use a range of strokes effectively (for example, front crawl, backstroke and breaststroke)</a:t>
                      </a:r>
                      <a:endParaRPr lang="en-GB" sz="700" dirty="0">
                        <a:effectLst/>
                        <a:latin typeface="Calibri" panose="020F0502020204030204" pitchFamily="34" charset="0"/>
                        <a:ea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20%</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An even more challenging target</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3. </a:t>
                      </a:r>
                      <a:r>
                        <a:rPr lang="en-US" sz="700" dirty="0">
                          <a:effectLst/>
                          <a:latin typeface="Calibri" panose="020F0502020204030204" pitchFamily="34" charset="0"/>
                          <a:cs typeface="Calibri" panose="020F0502020204030204" pitchFamily="34" charset="0"/>
                        </a:rPr>
                        <a:t>Perform safe self-rescue in different water-based situations</a:t>
                      </a:r>
                      <a:endParaRPr lang="en-GB" sz="700" dirty="0">
                        <a:effectLst/>
                        <a:latin typeface="Calibri" panose="020F0502020204030204" pitchFamily="34" charset="0"/>
                        <a:ea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0%</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873458530"/>
                  </a:ext>
                </a:extLst>
              </a:tr>
            </a:tbl>
          </a:graphicData>
        </a:graphic>
      </p:graphicFrame>
    </p:spTree>
    <p:extLst>
      <p:ext uri="{BB962C8B-B14F-4D97-AF65-F5344CB8AC3E}">
        <p14:creationId xmlns:p14="http://schemas.microsoft.com/office/powerpoint/2010/main" val="19124348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A5B673-A646-6C19-D15A-944B76414D73}"/>
            </a:ext>
          </a:extLst>
        </p:cNvPr>
        <p:cNvGrpSpPr/>
        <p:nvPr/>
      </p:nvGrpSpPr>
      <p:grpSpPr>
        <a:xfrm>
          <a:off x="0" y="0"/>
          <a:ext cx="0" cy="0"/>
          <a:chOff x="0" y="0"/>
          <a:chExt cx="0" cy="0"/>
        </a:xfrm>
      </p:grpSpPr>
      <p:pic>
        <p:nvPicPr>
          <p:cNvPr id="6" name="Picture 5" descr="A screenshot of a computer&#10;&#10;AI-generated content may be incorrect.">
            <a:extLst>
              <a:ext uri="{FF2B5EF4-FFF2-40B4-BE49-F238E27FC236}">
                <a16:creationId xmlns:a16="http://schemas.microsoft.com/office/drawing/2014/main" id="{B56A260E-BF05-0A5C-4E38-14F45B4DA304}"/>
              </a:ext>
            </a:extLst>
          </p:cNvPr>
          <p:cNvPicPr>
            <a:picLocks noChangeAspect="1"/>
          </p:cNvPicPr>
          <p:nvPr/>
        </p:nvPicPr>
        <p:blipFill>
          <a:blip r:embed="rId2"/>
          <a:stretch>
            <a:fillRect/>
          </a:stretch>
        </p:blipFill>
        <p:spPr>
          <a:xfrm>
            <a:off x="-26726" y="0"/>
            <a:ext cx="6173264" cy="4322536"/>
          </a:xfrm>
          <a:prstGeom prst="rect">
            <a:avLst/>
          </a:prstGeom>
        </p:spPr>
      </p:pic>
      <p:sp>
        <p:nvSpPr>
          <p:cNvPr id="4" name="TextBox 3">
            <a:extLst>
              <a:ext uri="{FF2B5EF4-FFF2-40B4-BE49-F238E27FC236}">
                <a16:creationId xmlns:a16="http://schemas.microsoft.com/office/drawing/2014/main" id="{58774285-6350-5F9D-309A-493EA80BAD9B}"/>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(2024/2025)</a:t>
            </a:r>
          </a:p>
        </p:txBody>
      </p:sp>
      <p:graphicFrame>
        <p:nvGraphicFramePr>
          <p:cNvPr id="5" name="Table 4">
            <a:extLst>
              <a:ext uri="{FF2B5EF4-FFF2-40B4-BE49-F238E27FC236}">
                <a16:creationId xmlns:a16="http://schemas.microsoft.com/office/drawing/2014/main" id="{BB7A6755-CF87-7230-570A-7309BBAF653F}"/>
              </a:ext>
            </a:extLst>
          </p:cNvPr>
          <p:cNvGraphicFramePr>
            <a:graphicFrameLocks noGrp="1"/>
          </p:cNvGraphicFramePr>
          <p:nvPr>
            <p:extLst>
              <p:ext uri="{D42A27DB-BD31-4B8C-83A1-F6EECF244321}">
                <p14:modId xmlns:p14="http://schemas.microsoft.com/office/powerpoint/2010/main" val="1752746287"/>
              </p:ext>
            </p:extLst>
          </p:nvPr>
        </p:nvGraphicFramePr>
        <p:xfrm>
          <a:off x="201820" y="631508"/>
          <a:ext cx="5530128" cy="3474720"/>
        </p:xfrm>
        <a:graphic>
          <a:graphicData uri="http://schemas.openxmlformats.org/drawingml/2006/table">
            <a:tbl>
              <a:tblPr firstRow="1" bandRow="1">
                <a:tableStyleId>{5C22544A-7EE6-4342-B048-85BDC9FD1C3A}</a:tableStyleId>
              </a:tblPr>
              <a:tblGrid>
                <a:gridCol w="1711987">
                  <a:extLst>
                    <a:ext uri="{9D8B030D-6E8A-4147-A177-3AD203B41FA5}">
                      <a16:colId xmlns:a16="http://schemas.microsoft.com/office/drawing/2014/main" val="1397519339"/>
                    </a:ext>
                  </a:extLst>
                </a:gridCol>
                <a:gridCol w="2010284">
                  <a:extLst>
                    <a:ext uri="{9D8B030D-6E8A-4147-A177-3AD203B41FA5}">
                      <a16:colId xmlns:a16="http://schemas.microsoft.com/office/drawing/2014/main" val="279180329"/>
                    </a:ext>
                  </a:extLst>
                </a:gridCol>
                <a:gridCol w="1807857">
                  <a:extLst>
                    <a:ext uri="{9D8B030D-6E8A-4147-A177-3AD203B41FA5}">
                      <a16:colId xmlns:a16="http://schemas.microsoft.com/office/drawing/2014/main" val="1532179531"/>
                    </a:ext>
                  </a:extLst>
                </a:gridCol>
              </a:tblGrid>
              <a:tr h="226247">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Key areas as outlined in PE and sport premium guidance</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700" dirty="0">
                          <a:solidFill>
                            <a:sysClr val="windowText" lastClr="000000"/>
                          </a:solidFill>
                          <a:effectLst/>
                          <a:latin typeface="Calibri" panose="020F0502020204030204" pitchFamily="34" charset="0"/>
                          <a:cs typeface="Calibri" panose="020F0502020204030204" pitchFamily="34" charset="0"/>
                        </a:rPr>
                        <a:t> </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1. </a:t>
                      </a:r>
                      <a:r>
                        <a:rPr lang="en-US" sz="700" dirty="0">
                          <a:effectLst/>
                          <a:latin typeface="Calibri" panose="020F0502020204030204" pitchFamily="34" charset="0"/>
                          <a:cs typeface="Calibri" panose="020F0502020204030204" pitchFamily="34" charset="0"/>
                        </a:rPr>
                        <a:t>Increasing confidence, knowledge and skills of all staff in teaching PE and sporting activities prioritising CPD and training where needed</a:t>
                      </a:r>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Much of the training we did in this academic year was done internally. The PE Team have much experience and knowledge and were able to support in much whole school training. Used external providers for a couple of specialist areas such as early years swimming and dance.</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PE Team in this year deliver all the PE across the school.</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As a team they regularly meet and coach amongst themselves.</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Used external providers such as Devon Cricket and Exeter Chiefs Rugby to provide on the go training.</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Changes will be happening and need to ensure wider school community trained</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2. </a:t>
                      </a:r>
                      <a:r>
                        <a:rPr lang="en-US" sz="700" dirty="0">
                          <a:effectLst/>
                          <a:latin typeface="Calibri" panose="020F0502020204030204" pitchFamily="34" charset="0"/>
                          <a:cs typeface="Calibri" panose="020F0502020204030204" pitchFamily="34" charset="0"/>
                        </a:rPr>
                        <a:t>Increasing engagement of all pupils in regular physical activity and sporting activities</a:t>
                      </a:r>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Involvement in SSP and the multitude of events they and Active Devon provides is key. OMS accessed as many as were appropriate and possible to attend.</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Capacity issue sometimes</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bl>
          </a:graphicData>
        </a:graphic>
      </p:graphicFrame>
    </p:spTree>
    <p:extLst>
      <p:ext uri="{BB962C8B-B14F-4D97-AF65-F5344CB8AC3E}">
        <p14:creationId xmlns:p14="http://schemas.microsoft.com/office/powerpoint/2010/main" val="275597750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053B42-8C81-4DE7-625E-17DE05AD0C22}"/>
            </a:ext>
          </a:extLst>
        </p:cNvPr>
        <p:cNvGrpSpPr/>
        <p:nvPr/>
      </p:nvGrpSpPr>
      <p:grpSpPr>
        <a:xfrm>
          <a:off x="0" y="0"/>
          <a:ext cx="0" cy="0"/>
          <a:chOff x="0" y="0"/>
          <a:chExt cx="0" cy="0"/>
        </a:xfrm>
      </p:grpSpPr>
      <p:pic>
        <p:nvPicPr>
          <p:cNvPr id="6" name="Picture 5" descr="A screenshot of a computer&#10;&#10;AI-generated content may be incorrect.">
            <a:extLst>
              <a:ext uri="{FF2B5EF4-FFF2-40B4-BE49-F238E27FC236}">
                <a16:creationId xmlns:a16="http://schemas.microsoft.com/office/drawing/2014/main" id="{3AC1E9C2-1C91-6BAC-5047-CE0493D42E70}"/>
              </a:ext>
            </a:extLst>
          </p:cNvPr>
          <p:cNvPicPr>
            <a:picLocks noChangeAspect="1"/>
          </p:cNvPicPr>
          <p:nvPr/>
        </p:nvPicPr>
        <p:blipFill>
          <a:blip r:embed="rId2"/>
          <a:stretch>
            <a:fillRect/>
          </a:stretch>
        </p:blipFill>
        <p:spPr>
          <a:xfrm>
            <a:off x="-16769" y="0"/>
            <a:ext cx="6173264" cy="4322536"/>
          </a:xfrm>
          <a:prstGeom prst="rect">
            <a:avLst/>
          </a:prstGeom>
        </p:spPr>
      </p:pic>
      <p:sp>
        <p:nvSpPr>
          <p:cNvPr id="4" name="TextBox 3">
            <a:extLst>
              <a:ext uri="{FF2B5EF4-FFF2-40B4-BE49-F238E27FC236}">
                <a16:creationId xmlns:a16="http://schemas.microsoft.com/office/drawing/2014/main" id="{6E532BB3-3E8C-8C2B-D49F-407DAA50D1D2}"/>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(2024/2025)</a:t>
            </a:r>
          </a:p>
        </p:txBody>
      </p:sp>
      <p:graphicFrame>
        <p:nvGraphicFramePr>
          <p:cNvPr id="5" name="Table 4">
            <a:extLst>
              <a:ext uri="{FF2B5EF4-FFF2-40B4-BE49-F238E27FC236}">
                <a16:creationId xmlns:a16="http://schemas.microsoft.com/office/drawing/2014/main" id="{F9BDBC17-CD2E-90F4-A5E7-9D45B87765A4}"/>
              </a:ext>
            </a:extLst>
          </p:cNvPr>
          <p:cNvGraphicFramePr>
            <a:graphicFrameLocks noGrp="1"/>
          </p:cNvGraphicFramePr>
          <p:nvPr>
            <p:extLst>
              <p:ext uri="{D42A27DB-BD31-4B8C-83A1-F6EECF244321}">
                <p14:modId xmlns:p14="http://schemas.microsoft.com/office/powerpoint/2010/main" val="2238629670"/>
              </p:ext>
            </p:extLst>
          </p:nvPr>
        </p:nvGraphicFramePr>
        <p:xfrm>
          <a:off x="304799" y="633397"/>
          <a:ext cx="5530128" cy="3459480"/>
        </p:xfrm>
        <a:graphic>
          <a:graphicData uri="http://schemas.openxmlformats.org/drawingml/2006/table">
            <a:tbl>
              <a:tblPr firstRow="1" bandRow="1">
                <a:tableStyleId>{5C22544A-7EE6-4342-B048-85BDC9FD1C3A}</a:tableStyleId>
              </a:tblPr>
              <a:tblGrid>
                <a:gridCol w="1711987">
                  <a:extLst>
                    <a:ext uri="{9D8B030D-6E8A-4147-A177-3AD203B41FA5}">
                      <a16:colId xmlns:a16="http://schemas.microsoft.com/office/drawing/2014/main" val="1397519339"/>
                    </a:ext>
                  </a:extLst>
                </a:gridCol>
                <a:gridCol w="2010284">
                  <a:extLst>
                    <a:ext uri="{9D8B030D-6E8A-4147-A177-3AD203B41FA5}">
                      <a16:colId xmlns:a16="http://schemas.microsoft.com/office/drawing/2014/main" val="279180329"/>
                    </a:ext>
                  </a:extLst>
                </a:gridCol>
                <a:gridCol w="1807857">
                  <a:extLst>
                    <a:ext uri="{9D8B030D-6E8A-4147-A177-3AD203B41FA5}">
                      <a16:colId xmlns:a16="http://schemas.microsoft.com/office/drawing/2014/main" val="1532179531"/>
                    </a:ext>
                  </a:extLst>
                </a:gridCol>
              </a:tblGrid>
              <a:tr h="226247">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Key areas as outlined in PE and sport premium guidance</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700" dirty="0">
                          <a:solidFill>
                            <a:sysClr val="windowText" lastClr="000000"/>
                          </a:solidFill>
                          <a:effectLst/>
                          <a:latin typeface="Calibri" panose="020F0502020204030204" pitchFamily="34" charset="0"/>
                          <a:cs typeface="Calibri" panose="020F0502020204030204" pitchFamily="34" charset="0"/>
                        </a:rPr>
                        <a:t> </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3. </a:t>
                      </a:r>
                      <a:r>
                        <a:rPr lang="en-US" sz="700" b="0" dirty="0">
                          <a:effectLst/>
                          <a:latin typeface="Calibri" panose="020F0502020204030204" pitchFamily="34" charset="0"/>
                          <a:cs typeface="Calibri" panose="020F0502020204030204" pitchFamily="34" charset="0"/>
                        </a:rPr>
                        <a:t>Raising the profile of PE and sport across the school, to support whole school improvement</a:t>
                      </a:r>
                      <a:endParaRPr lang="en-US" sz="700" b="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PE Team continued to do this and raise profile of PE and Physical Activity across the school.</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SLT and staff are positive supportive and knowledgeable about role PE and School Sport plays.</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4. </a:t>
                      </a:r>
                      <a:r>
                        <a:rPr lang="en-US" sz="700" dirty="0">
                          <a:effectLst/>
                          <a:latin typeface="Calibri" panose="020F0502020204030204" pitchFamily="34" charset="0"/>
                          <a:cs typeface="Calibri" panose="020F0502020204030204" pitchFamily="34" charset="0"/>
                        </a:rPr>
                        <a:t>Offer a broader and more equal experience of a range of sports and physical activities to all pupils and ensure equal access to sport for boys and girls</a:t>
                      </a:r>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Added new events across the school and worked with Active Devon and SSP to ensure offer encompasses opportunities for all.</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Girls Club now becoming established.</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5. </a:t>
                      </a:r>
                      <a:r>
                        <a:rPr lang="en-US" sz="700" dirty="0">
                          <a:effectLst/>
                          <a:latin typeface="Calibri" panose="020F0502020204030204" pitchFamily="34" charset="0"/>
                          <a:cs typeface="Calibri" panose="020F0502020204030204" pitchFamily="34" charset="0"/>
                        </a:rPr>
                        <a:t>Increasing participation in competitive sport</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Always attend everything that is appropriate. Competitive sport often not appropriate for many of our students. The experiences are of far greater </a:t>
                      </a:r>
                      <a:r>
                        <a:rPr lang="en-US" sz="700" dirty="0" err="1">
                          <a:latin typeface="Calibri" panose="020F0502020204030204" pitchFamily="34" charset="0"/>
                          <a:cs typeface="Calibri" panose="020F0502020204030204" pitchFamily="34" charset="0"/>
                        </a:rPr>
                        <a:t>value.This</a:t>
                      </a:r>
                      <a:r>
                        <a:rPr lang="en-US" sz="700" dirty="0">
                          <a:latin typeface="Calibri" panose="020F0502020204030204" pitchFamily="34" charset="0"/>
                          <a:cs typeface="Calibri" panose="020F0502020204030204" pitchFamily="34" charset="0"/>
                        </a:rPr>
                        <a:t> year attended 38 different activities external to school and hosted many in school.</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bl>
          </a:graphicData>
        </a:graphic>
      </p:graphicFrame>
    </p:spTree>
    <p:extLst>
      <p:ext uri="{BB962C8B-B14F-4D97-AF65-F5344CB8AC3E}">
        <p14:creationId xmlns:p14="http://schemas.microsoft.com/office/powerpoint/2010/main" val="22122142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9D434C-40D3-B593-20E1-7F77321E8D22}"/>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E026D05E-2A4F-B56B-D369-7D73D5C3E07D}"/>
              </a:ext>
            </a:extLst>
          </p:cNvPr>
          <p:cNvPicPr>
            <a:picLocks noChangeAspect="1"/>
          </p:cNvPicPr>
          <p:nvPr/>
        </p:nvPicPr>
        <p:blipFill>
          <a:blip r:embed="rId2"/>
          <a:stretch>
            <a:fillRect/>
          </a:stretch>
        </p:blipFill>
        <p:spPr>
          <a:xfrm>
            <a:off x="-2809" y="0"/>
            <a:ext cx="6166284" cy="4322536"/>
          </a:xfrm>
          <a:prstGeom prst="rect">
            <a:avLst/>
          </a:prstGeom>
        </p:spPr>
      </p:pic>
      <p:sp>
        <p:nvSpPr>
          <p:cNvPr id="4" name="TextBox 3">
            <a:extLst>
              <a:ext uri="{FF2B5EF4-FFF2-40B4-BE49-F238E27FC236}">
                <a16:creationId xmlns:a16="http://schemas.microsoft.com/office/drawing/2014/main" id="{5068A47E-05FA-E59E-E6B8-458180D7CF21}"/>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Aims for the next academic year (2025/2026)</a:t>
            </a:r>
          </a:p>
        </p:txBody>
      </p:sp>
      <p:sp>
        <p:nvSpPr>
          <p:cNvPr id="2" name="TextBox 1">
            <a:extLst>
              <a:ext uri="{FF2B5EF4-FFF2-40B4-BE49-F238E27FC236}">
                <a16:creationId xmlns:a16="http://schemas.microsoft.com/office/drawing/2014/main" id="{DF6A6CD2-88E8-9610-81B4-3451EA6069CB}"/>
              </a:ext>
            </a:extLst>
          </p:cNvPr>
          <p:cNvSpPr txBox="1"/>
          <p:nvPr/>
        </p:nvSpPr>
        <p:spPr>
          <a:xfrm>
            <a:off x="241825" y="607518"/>
            <a:ext cx="5684413" cy="1561646"/>
          </a:xfrm>
          <a:prstGeom prst="rect">
            <a:avLst/>
          </a:prstGeom>
          <a:noFill/>
        </p:spPr>
        <p:txBody>
          <a:bodyPr wrap="square" rtlCol="0">
            <a:spAutoFit/>
          </a:bodyPr>
          <a:lstStyle/>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Using your whole school priorities, school development plan and previous PE, school sport and physical activity data, set out your aims for the year ahead. </a:t>
            </a: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Think about specific areas of need such as </a:t>
            </a:r>
            <a:r>
              <a:rPr lang="en-US" sz="850" b="1" dirty="0">
                <a:latin typeface="Calibri" panose="020F0502020204030204" pitchFamily="34" charset="0"/>
                <a:cs typeface="Calibri" panose="020F0502020204030204" pitchFamily="34" charset="0"/>
              </a:rPr>
              <a:t>inactive girls, SEND and disadvantaged pupils</a:t>
            </a: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Remember to also input your swimming data and reflections in the table located at the bottom of this page.</a:t>
            </a: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Consider which of the 5 key areas improvements will be focusing on:</a:t>
            </a:r>
          </a:p>
          <a:p>
            <a:pPr>
              <a:lnSpc>
                <a:spcPct val="124000"/>
              </a:lnSpc>
            </a:pPr>
            <a:r>
              <a:rPr lang="en-US" sz="700" i="1" dirty="0">
                <a:latin typeface="Calibri" panose="020F0502020204030204" pitchFamily="34" charset="0"/>
                <a:cs typeface="Calibri" panose="020F0502020204030204" pitchFamily="34" charset="0"/>
              </a:rPr>
              <a:t>1. Increasing confidence, knowledge and skills of all staff in teaching PE and sporting activities </a:t>
            </a:r>
            <a:r>
              <a:rPr lang="en-US" sz="700" i="1" dirty="0" err="1">
                <a:latin typeface="Calibri" panose="020F0502020204030204" pitchFamily="34" charset="0"/>
                <a:cs typeface="Calibri" panose="020F0502020204030204" pitchFamily="34" charset="0"/>
              </a:rPr>
              <a:t>prioritising</a:t>
            </a:r>
            <a:r>
              <a:rPr lang="en-US" sz="700" i="1" dirty="0">
                <a:latin typeface="Calibri" panose="020F0502020204030204" pitchFamily="34" charset="0"/>
                <a:cs typeface="Calibri" panose="020F0502020204030204" pitchFamily="34" charset="0"/>
              </a:rPr>
              <a:t> CPD and training where needed.</a:t>
            </a:r>
          </a:p>
          <a:p>
            <a:pPr>
              <a:lnSpc>
                <a:spcPct val="124000"/>
              </a:lnSpc>
            </a:pPr>
            <a:r>
              <a:rPr lang="en-US" sz="700" i="1" dirty="0">
                <a:latin typeface="Calibri" panose="020F0502020204030204" pitchFamily="34" charset="0"/>
                <a:cs typeface="Calibri" panose="020F0502020204030204" pitchFamily="34" charset="0"/>
              </a:rPr>
              <a:t>2. Increasing engagement of all pupils in regular physical activity and sporting activities</a:t>
            </a:r>
          </a:p>
          <a:p>
            <a:pPr>
              <a:lnSpc>
                <a:spcPct val="124000"/>
              </a:lnSpc>
            </a:pPr>
            <a:r>
              <a:rPr lang="en-US" sz="700" i="1" dirty="0">
                <a:latin typeface="Calibri" panose="020F0502020204030204" pitchFamily="34" charset="0"/>
                <a:cs typeface="Calibri" panose="020F0502020204030204" pitchFamily="34" charset="0"/>
              </a:rPr>
              <a:t>3. Raising the profile of PE and sport across the school, to support whole school improvement</a:t>
            </a:r>
          </a:p>
          <a:p>
            <a:pPr>
              <a:lnSpc>
                <a:spcPct val="124000"/>
              </a:lnSpc>
            </a:pPr>
            <a:r>
              <a:rPr lang="en-US" sz="700" i="1" dirty="0">
                <a:latin typeface="Calibri" panose="020F0502020204030204" pitchFamily="34" charset="0"/>
                <a:cs typeface="Calibri" panose="020F0502020204030204" pitchFamily="34" charset="0"/>
              </a:rPr>
              <a:t>4. Offer a broader and more equal experience of a range of sports and physical activities to all pupils and ensure equal access to sport for boys  and girls</a:t>
            </a:r>
          </a:p>
          <a:p>
            <a:pPr>
              <a:lnSpc>
                <a:spcPct val="124000"/>
              </a:lnSpc>
            </a:pPr>
            <a:r>
              <a:rPr lang="en-US" sz="700" i="1" dirty="0">
                <a:latin typeface="Calibri" panose="020F0502020204030204" pitchFamily="34" charset="0"/>
                <a:cs typeface="Calibri" panose="020F0502020204030204" pitchFamily="34" charset="0"/>
              </a:rPr>
              <a:t>5. Increasing participation in competitive sport</a:t>
            </a:r>
          </a:p>
        </p:txBody>
      </p:sp>
      <p:graphicFrame>
        <p:nvGraphicFramePr>
          <p:cNvPr id="5" name="Table 4">
            <a:extLst>
              <a:ext uri="{FF2B5EF4-FFF2-40B4-BE49-F238E27FC236}">
                <a16:creationId xmlns:a16="http://schemas.microsoft.com/office/drawing/2014/main" id="{5A182FA8-E1AB-D63D-6ECD-2D907EE595F6}"/>
              </a:ext>
            </a:extLst>
          </p:cNvPr>
          <p:cNvGraphicFramePr>
            <a:graphicFrameLocks noGrp="1"/>
          </p:cNvGraphicFramePr>
          <p:nvPr>
            <p:extLst>
              <p:ext uri="{D42A27DB-BD31-4B8C-83A1-F6EECF244321}">
                <p14:modId xmlns:p14="http://schemas.microsoft.com/office/powerpoint/2010/main" val="1099701531"/>
              </p:ext>
            </p:extLst>
          </p:nvPr>
        </p:nvGraphicFramePr>
        <p:xfrm>
          <a:off x="315269" y="2272973"/>
          <a:ext cx="5530128" cy="2058448"/>
        </p:xfrm>
        <a:graphic>
          <a:graphicData uri="http://schemas.openxmlformats.org/drawingml/2006/table">
            <a:tbl>
              <a:tblPr firstRow="1" bandRow="1">
                <a:tableStyleId>{5C22544A-7EE6-4342-B048-85BDC9FD1C3A}</a:tableStyleId>
              </a:tblPr>
              <a:tblGrid>
                <a:gridCol w="1711987">
                  <a:extLst>
                    <a:ext uri="{9D8B030D-6E8A-4147-A177-3AD203B41FA5}">
                      <a16:colId xmlns:a16="http://schemas.microsoft.com/office/drawing/2014/main" val="1397519339"/>
                    </a:ext>
                  </a:extLst>
                </a:gridCol>
                <a:gridCol w="2010284">
                  <a:extLst>
                    <a:ext uri="{9D8B030D-6E8A-4147-A177-3AD203B41FA5}">
                      <a16:colId xmlns:a16="http://schemas.microsoft.com/office/drawing/2014/main" val="279180329"/>
                    </a:ext>
                  </a:extLst>
                </a:gridCol>
                <a:gridCol w="1807857">
                  <a:extLst>
                    <a:ext uri="{9D8B030D-6E8A-4147-A177-3AD203B41FA5}">
                      <a16:colId xmlns:a16="http://schemas.microsoft.com/office/drawing/2014/main" val="1532179531"/>
                    </a:ext>
                  </a:extLst>
                </a:gridCol>
              </a:tblGrid>
              <a:tr h="185917">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hlinkClick r:id="rId3"/>
                        </a:rPr>
                        <a:t>Swimming and Water Safety</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700" dirty="0">
                          <a:solidFill>
                            <a:sysClr val="windowText" lastClr="000000"/>
                          </a:solidFill>
                          <a:effectLst/>
                          <a:latin typeface="Calibri" panose="020F0502020204030204" pitchFamily="34" charset="0"/>
                          <a:cs typeface="Calibri" panose="020F0502020204030204" pitchFamily="34" charset="0"/>
                        </a:rPr>
                        <a:t> </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986789">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1. </a:t>
                      </a:r>
                      <a:r>
                        <a:rPr lang="en-US" sz="700" dirty="0">
                          <a:effectLst/>
                          <a:latin typeface="Calibri" panose="020F0502020204030204" pitchFamily="34" charset="0"/>
                          <a:cs typeface="Calibri" panose="020F0502020204030204" pitchFamily="34" charset="0"/>
                        </a:rPr>
                        <a:t>Swim competently, confidently and proficiently over a distance of at least 25 </a:t>
                      </a:r>
                      <a:r>
                        <a:rPr lang="en-US" sz="700" dirty="0" err="1">
                          <a:effectLst/>
                          <a:latin typeface="Calibri" panose="020F0502020204030204" pitchFamily="34" charset="0"/>
                          <a:cs typeface="Calibri" panose="020F0502020204030204" pitchFamily="34" charset="0"/>
                        </a:rPr>
                        <a:t>metres</a:t>
                      </a: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700" dirty="0">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As a special school our pupils in general need much longer to develop the skills needed. Our focus at school is always initially on attaining water confidence for our pupils. Swimming is a key physical area at school but particularly with this years Year 6 cohort the progress is slower. Our swimming </a:t>
                      </a:r>
                      <a:r>
                        <a:rPr lang="en-US" sz="700" dirty="0" err="1">
                          <a:latin typeface="Calibri" panose="020F0502020204030204" pitchFamily="34" charset="0"/>
                          <a:cs typeface="Calibri" panose="020F0502020204030204" pitchFamily="34" charset="0"/>
                        </a:rPr>
                        <a:t>programme</a:t>
                      </a:r>
                      <a:r>
                        <a:rPr lang="en-US" sz="700" dirty="0">
                          <a:latin typeface="Calibri" panose="020F0502020204030204" pitchFamily="34" charset="0"/>
                          <a:cs typeface="Calibri" panose="020F0502020204030204" pitchFamily="34" charset="0"/>
                        </a:rPr>
                        <a:t> continues way after Year 6 for all our pupils.</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School pool has been out of action for a long time. Cohort have challenging needs and off site swimming not been possible for some pupils.</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Targets are completely inappropriate for many pupils with SEND.</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386135">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2. </a:t>
                      </a:r>
                      <a:r>
                        <a:rPr lang="en-US" sz="700" dirty="0">
                          <a:effectLst/>
                          <a:latin typeface="Calibri" panose="020F0502020204030204" pitchFamily="34" charset="0"/>
                          <a:cs typeface="Calibri" panose="020F0502020204030204" pitchFamily="34" charset="0"/>
                        </a:rPr>
                        <a:t>Use a range of strokes effectively (for example, front crawl, backstroke and breaststroke)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N/A</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N/A</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r h="397288">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3. </a:t>
                      </a:r>
                      <a:r>
                        <a:rPr lang="en-US" sz="700" dirty="0">
                          <a:effectLst/>
                          <a:latin typeface="Calibri" panose="020F0502020204030204" pitchFamily="34" charset="0"/>
                          <a:cs typeface="Calibri" panose="020F0502020204030204" pitchFamily="34" charset="0"/>
                        </a:rPr>
                        <a:t>Perform safe self-rescue in different water-based situations</a:t>
                      </a:r>
                      <a:endParaRPr lang="en-GB" sz="700" dirty="0">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N/A</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N/A</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873458530"/>
                  </a:ext>
                </a:extLst>
              </a:tr>
            </a:tbl>
          </a:graphicData>
        </a:graphic>
      </p:graphicFrame>
    </p:spTree>
    <p:extLst>
      <p:ext uri="{BB962C8B-B14F-4D97-AF65-F5344CB8AC3E}">
        <p14:creationId xmlns:p14="http://schemas.microsoft.com/office/powerpoint/2010/main" val="335679190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676EB2-453F-EBD4-CAEA-C1385F926FE9}"/>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B16F9FF0-9213-3BFF-5463-418DC945D99B}"/>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04783345-C545-CED1-568E-A1725BB54AFE}"/>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Plan, monitor and evaluate (2025/2026)</a:t>
            </a:r>
          </a:p>
        </p:txBody>
      </p:sp>
      <p:sp>
        <p:nvSpPr>
          <p:cNvPr id="2" name="TextBox 1">
            <a:extLst>
              <a:ext uri="{FF2B5EF4-FFF2-40B4-BE49-F238E27FC236}">
                <a16:creationId xmlns:a16="http://schemas.microsoft.com/office/drawing/2014/main" id="{282A97B3-2922-B00E-5223-36C9D9090A0A}"/>
              </a:ext>
            </a:extLst>
          </p:cNvPr>
          <p:cNvSpPr txBox="1"/>
          <p:nvPr/>
        </p:nvSpPr>
        <p:spPr>
          <a:xfrm>
            <a:off x="241825" y="621478"/>
            <a:ext cx="5684413" cy="1657057"/>
          </a:xfrm>
          <a:prstGeom prst="rect">
            <a:avLst/>
          </a:prstGeom>
          <a:noFill/>
        </p:spPr>
        <p:txBody>
          <a:bodyPr wrap="square" rtlCol="0">
            <a:spAutoFit/>
          </a:bodyPr>
          <a:lstStyle/>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Please aim to use this as a live working document through the year. </a:t>
            </a:r>
            <a:endParaRPr lang="en-US" sz="500" dirty="0">
              <a:latin typeface="Calibri" panose="020F0502020204030204" pitchFamily="34" charset="0"/>
              <a:cs typeface="Calibri" panose="020F0502020204030204" pitchFamily="34" charset="0"/>
            </a:endParaRP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Keep returning to this to evidence adaptations and progress made through the PESSPA opportunities you provide.</a:t>
            </a:r>
            <a:endParaRPr lang="en-US" sz="500" dirty="0">
              <a:latin typeface="Calibri" panose="020F0502020204030204" pitchFamily="34" charset="0"/>
              <a:cs typeface="Calibri" panose="020F0502020204030204" pitchFamily="34" charset="0"/>
            </a:endParaRP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There is no set number of objectives you must have. </a:t>
            </a:r>
            <a:endParaRPr lang="en-US" sz="500" dirty="0">
              <a:latin typeface="Calibri" panose="020F0502020204030204" pitchFamily="34" charset="0"/>
              <a:cs typeface="Calibri" panose="020F0502020204030204" pitchFamily="34" charset="0"/>
            </a:endParaRP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Make as many or as few as you see fit that will support your aims for the year ahead. </a:t>
            </a:r>
            <a:endParaRPr lang="en-US" sz="500" dirty="0">
              <a:latin typeface="Calibri" panose="020F0502020204030204" pitchFamily="34" charset="0"/>
              <a:cs typeface="Calibri" panose="020F0502020204030204" pitchFamily="34" charset="0"/>
            </a:endParaRP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Consider which of the 5 key areas improvements will be focusing on: </a:t>
            </a:r>
          </a:p>
          <a:p>
            <a:pPr>
              <a:lnSpc>
                <a:spcPct val="124000"/>
              </a:lnSpc>
            </a:pPr>
            <a:endParaRPr lang="en-US" sz="500" dirty="0">
              <a:latin typeface="Calibri" panose="020F0502020204030204" pitchFamily="34" charset="0"/>
              <a:cs typeface="Calibri" panose="020F0502020204030204" pitchFamily="34" charset="0"/>
            </a:endParaRPr>
          </a:p>
          <a:p>
            <a:pPr>
              <a:lnSpc>
                <a:spcPct val="124000"/>
              </a:lnSpc>
            </a:pPr>
            <a:r>
              <a:rPr lang="en-US" sz="700" i="1" dirty="0">
                <a:latin typeface="Calibri" panose="020F0502020204030204" pitchFamily="34" charset="0"/>
                <a:cs typeface="Calibri" panose="020F0502020204030204" pitchFamily="34" charset="0"/>
              </a:rPr>
              <a:t>1. Increasing confidence, knowledge and skills of all staff in teaching PE and sporting activities prioritising CPD and training where needed.</a:t>
            </a:r>
          </a:p>
          <a:p>
            <a:pPr>
              <a:lnSpc>
                <a:spcPct val="124000"/>
              </a:lnSpc>
            </a:pPr>
            <a:r>
              <a:rPr lang="en-US" sz="700" i="1" dirty="0">
                <a:latin typeface="Calibri" panose="020F0502020204030204" pitchFamily="34" charset="0"/>
                <a:cs typeface="Calibri" panose="020F0502020204030204" pitchFamily="34" charset="0"/>
              </a:rPr>
              <a:t>2. Increasing engagement of all pupils in regular physical activity and sporting activities</a:t>
            </a:r>
          </a:p>
          <a:p>
            <a:pPr>
              <a:lnSpc>
                <a:spcPct val="124000"/>
              </a:lnSpc>
            </a:pPr>
            <a:r>
              <a:rPr lang="en-US" sz="700" i="1" dirty="0">
                <a:latin typeface="Calibri" panose="020F0502020204030204" pitchFamily="34" charset="0"/>
                <a:cs typeface="Calibri" panose="020F0502020204030204" pitchFamily="34" charset="0"/>
              </a:rPr>
              <a:t>3. Raising the profile of PE and sport across the school, to support whole school improvement</a:t>
            </a:r>
          </a:p>
          <a:p>
            <a:pPr>
              <a:lnSpc>
                <a:spcPct val="124000"/>
              </a:lnSpc>
            </a:pPr>
            <a:r>
              <a:rPr lang="en-US" sz="700" i="1" dirty="0">
                <a:latin typeface="Calibri" panose="020F0502020204030204" pitchFamily="34" charset="0"/>
                <a:cs typeface="Calibri" panose="020F0502020204030204" pitchFamily="34" charset="0"/>
              </a:rPr>
              <a:t>4. Offer a broader and more equal experience of a range of sports and physical activities to all pupils and ensure equal access to sport for boys and girls</a:t>
            </a:r>
          </a:p>
          <a:p>
            <a:pPr>
              <a:lnSpc>
                <a:spcPct val="124000"/>
              </a:lnSpc>
            </a:pPr>
            <a:r>
              <a:rPr lang="en-US" sz="700" i="1" dirty="0">
                <a:latin typeface="Calibri" panose="020F0502020204030204" pitchFamily="34" charset="0"/>
                <a:cs typeface="Calibri" panose="020F0502020204030204" pitchFamily="34" charset="0"/>
              </a:rPr>
              <a:t>5. Increasing participation in competitive sport</a:t>
            </a:r>
          </a:p>
        </p:txBody>
      </p:sp>
    </p:spTree>
    <p:extLst>
      <p:ext uri="{BB962C8B-B14F-4D97-AF65-F5344CB8AC3E}">
        <p14:creationId xmlns:p14="http://schemas.microsoft.com/office/powerpoint/2010/main" val="328500783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CA891C-7B14-166A-A3BA-79F6E8E36AD9}"/>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83FCC5BF-69B1-8281-8BAD-88861BCEBDC1}"/>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1CFA53F3-F0F5-4362-4434-1CA64B94EA7D}"/>
              </a:ext>
            </a:extLst>
          </p:cNvPr>
          <p:cNvSpPr txBox="1"/>
          <p:nvPr/>
        </p:nvSpPr>
        <p:spPr>
          <a:xfrm>
            <a:off x="257728" y="208550"/>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Your objective: This touches on objectives 1-4</a:t>
            </a:r>
          </a:p>
        </p:txBody>
      </p:sp>
      <p:graphicFrame>
        <p:nvGraphicFramePr>
          <p:cNvPr id="2" name="Table 1">
            <a:extLst>
              <a:ext uri="{FF2B5EF4-FFF2-40B4-BE49-F238E27FC236}">
                <a16:creationId xmlns:a16="http://schemas.microsoft.com/office/drawing/2014/main" id="{F06D8B73-1069-A20D-8F57-8B1AA064904F}"/>
              </a:ext>
            </a:extLst>
          </p:cNvPr>
          <p:cNvGraphicFramePr>
            <a:graphicFrameLocks noGrp="1"/>
          </p:cNvGraphicFramePr>
          <p:nvPr>
            <p:extLst>
              <p:ext uri="{D42A27DB-BD31-4B8C-83A1-F6EECF244321}">
                <p14:modId xmlns:p14="http://schemas.microsoft.com/office/powerpoint/2010/main" val="3694455386"/>
              </p:ext>
            </p:extLst>
          </p:nvPr>
        </p:nvGraphicFramePr>
        <p:xfrm>
          <a:off x="294842" y="694098"/>
          <a:ext cx="5530128" cy="332994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089660">
                  <a:extLst>
                    <a:ext uri="{9D8B030D-6E8A-4147-A177-3AD203B41FA5}">
                      <a16:colId xmlns:a16="http://schemas.microsoft.com/office/drawing/2014/main" val="3874769663"/>
                    </a:ext>
                  </a:extLst>
                </a:gridCol>
                <a:gridCol w="1510964">
                  <a:extLst>
                    <a:ext uri="{9D8B030D-6E8A-4147-A177-3AD203B41FA5}">
                      <a16:colId xmlns:a16="http://schemas.microsoft.com/office/drawing/2014/main" val="279180329"/>
                    </a:ext>
                  </a:extLst>
                </a:gridCol>
                <a:gridCol w="1422736">
                  <a:extLst>
                    <a:ext uri="{9D8B030D-6E8A-4147-A177-3AD203B41FA5}">
                      <a16:colId xmlns:a16="http://schemas.microsoft.com/office/drawing/2014/main" val="1419483341"/>
                    </a:ext>
                  </a:extLst>
                </a:gridCol>
                <a:gridCol w="1009130">
                  <a:extLst>
                    <a:ext uri="{9D8B030D-6E8A-4147-A177-3AD203B41FA5}">
                      <a16:colId xmlns:a16="http://schemas.microsoft.com/office/drawing/2014/main" val="1532179531"/>
                    </a:ext>
                  </a:extLst>
                </a:gridCol>
              </a:tblGrid>
              <a:tr h="226247">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r>
                        <a:rPr lang="en-US" sz="500" b="1" dirty="0">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alibri" panose="020F0502020204030204" pitchFamily="34" charset="0"/>
                          <a:cs typeface="Calibri" panose="020F0502020204030204" pitchFamily="34" charset="0"/>
                        </a:rPr>
                        <a:t>Develop curriculum for EYFS and KS 1 to allow for increasing complex needs of OMS pupils and need to ensure physical activity is embedded early.</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~staff training for PE Team, the broader staff training and awareness for all staff including TA’s and SLT</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~using new pathway structure and anchors in school write revised curriculum and planning and aims</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~evaluate resources and purchase additional equipment</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~confidence of staff increased</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~clear understanding of what is needed</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~evidence of progress</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~pupils make progress in all aspects not just physical skills</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~staff questioning</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~visual evidence of pupil progress</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~all documentation written</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r>
                        <a:rPr lang="en-US" sz="700" b="1" dirty="0">
                          <a:latin typeface="Calibri" panose="020F0502020204030204" pitchFamily="34" charset="0"/>
                          <a:cs typeface="Calibri" panose="020F0502020204030204" pitchFamily="34" charset="0"/>
                        </a:rPr>
                        <a:t> </a:t>
                      </a:r>
                      <a:r>
                        <a:rPr lang="en-US" sz="500" b="1" dirty="0">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~still early days on this as a massive area of work. However PE Lead and SLT have now a clear vision of where we need to go. This has started to be </a:t>
                      </a:r>
                      <a:r>
                        <a:rPr lang="en-US" sz="600" dirty="0" err="1">
                          <a:solidFill>
                            <a:schemeClr val="tx1"/>
                          </a:solidFill>
                          <a:latin typeface="Calibri" panose="020F0502020204030204" pitchFamily="34" charset="0"/>
                          <a:cs typeface="Calibri" panose="020F0502020204030204" pitchFamily="34" charset="0"/>
                        </a:rPr>
                        <a:t>assimiliated</a:t>
                      </a:r>
                      <a:r>
                        <a:rPr lang="en-US" sz="600" dirty="0">
                          <a:solidFill>
                            <a:schemeClr val="tx1"/>
                          </a:solidFill>
                          <a:latin typeface="Calibri" panose="020F0502020204030204" pitchFamily="34" charset="0"/>
                          <a:cs typeface="Calibri" panose="020F0502020204030204" pitchFamily="34" charset="0"/>
                        </a:rPr>
                        <a:t> to all other key staff.</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New equipment brought to support missing aspects.</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Staff training started.</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Work linked to anchors and increased physical development opportunities.</a:t>
                      </a:r>
                    </a:p>
                    <a:p>
                      <a:pPr algn="l">
                        <a:lnSpc>
                          <a:spcPct val="100000"/>
                        </a:lnSpc>
                      </a:pPr>
                      <a:endParaRPr lang="en-US" sz="45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Yes but part of a longer term plan. Built totally into curriculum mapping for all three pathways so integral part of curriculum.</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~staff confidence of what needs to be done increased</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~clearer vision in place</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~early observation of pupils showing positive responses</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Early Years course   </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£800</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Physical resources</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£2500</a:t>
                      </a:r>
                    </a:p>
                    <a:p>
                      <a:pPr algn="l">
                        <a:lnSpc>
                          <a:spcPct val="100000"/>
                        </a:lnSpc>
                      </a:pPr>
                      <a:endParaRPr lang="en-US" sz="600" b="1"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312065853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49E3F4-B61C-457A-E840-C9EE07D9A22E}"/>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4EEA956D-2CFF-5B2C-CD1B-06FDF2099C49}"/>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08956E3B-44E3-C739-9807-F5B3AC764123}"/>
              </a:ext>
            </a:extLst>
          </p:cNvPr>
          <p:cNvSpPr txBox="1"/>
          <p:nvPr/>
        </p:nvSpPr>
        <p:spPr>
          <a:xfrm>
            <a:off x="349858" y="33621"/>
            <a:ext cx="3471205" cy="539315"/>
          </a:xfrm>
          <a:prstGeom prst="rect">
            <a:avLst/>
          </a:prstGeom>
          <a:noFill/>
        </p:spPr>
        <p:txBody>
          <a:bodyPr wrap="square" rtlCol="0">
            <a:spAutoFit/>
          </a:bodyPr>
          <a:lstStyle/>
          <a:p>
            <a:pPr>
              <a:lnSpc>
                <a:spcPct val="124000"/>
              </a:lnSpc>
            </a:pPr>
            <a:r>
              <a:rPr lang="en-US" sz="800" i="1" dirty="0">
                <a:latin typeface="Calibri" panose="020F0502020204030204" pitchFamily="34" charset="0"/>
                <a:cs typeface="Calibri" panose="020F0502020204030204" pitchFamily="34" charset="0"/>
              </a:rPr>
              <a:t>OBJECTIVE :- 4. Offer a broader and more equal experience of a range of sports and physical activities to all pupils and ensure equal access to sport for boys and girls</a:t>
            </a:r>
          </a:p>
        </p:txBody>
      </p:sp>
      <p:graphicFrame>
        <p:nvGraphicFramePr>
          <p:cNvPr id="2" name="Table 1">
            <a:extLst>
              <a:ext uri="{FF2B5EF4-FFF2-40B4-BE49-F238E27FC236}">
                <a16:creationId xmlns:a16="http://schemas.microsoft.com/office/drawing/2014/main" id="{3E931EEE-F173-2C9E-A785-A1E6D92FD218}"/>
              </a:ext>
            </a:extLst>
          </p:cNvPr>
          <p:cNvGraphicFramePr>
            <a:graphicFrameLocks noGrp="1"/>
          </p:cNvGraphicFramePr>
          <p:nvPr>
            <p:extLst>
              <p:ext uri="{D42A27DB-BD31-4B8C-83A1-F6EECF244321}">
                <p14:modId xmlns:p14="http://schemas.microsoft.com/office/powerpoint/2010/main" val="1047660721"/>
              </p:ext>
            </p:extLst>
          </p:nvPr>
        </p:nvGraphicFramePr>
        <p:xfrm>
          <a:off x="294842" y="694098"/>
          <a:ext cx="5530128" cy="268224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089660">
                  <a:extLst>
                    <a:ext uri="{9D8B030D-6E8A-4147-A177-3AD203B41FA5}">
                      <a16:colId xmlns:a16="http://schemas.microsoft.com/office/drawing/2014/main" val="3874769663"/>
                    </a:ext>
                  </a:extLst>
                </a:gridCol>
                <a:gridCol w="1510964">
                  <a:extLst>
                    <a:ext uri="{9D8B030D-6E8A-4147-A177-3AD203B41FA5}">
                      <a16:colId xmlns:a16="http://schemas.microsoft.com/office/drawing/2014/main" val="279180329"/>
                    </a:ext>
                  </a:extLst>
                </a:gridCol>
                <a:gridCol w="1422736">
                  <a:extLst>
                    <a:ext uri="{9D8B030D-6E8A-4147-A177-3AD203B41FA5}">
                      <a16:colId xmlns:a16="http://schemas.microsoft.com/office/drawing/2014/main" val="1419483341"/>
                    </a:ext>
                  </a:extLst>
                </a:gridCol>
                <a:gridCol w="1009130">
                  <a:extLst>
                    <a:ext uri="{9D8B030D-6E8A-4147-A177-3AD203B41FA5}">
                      <a16:colId xmlns:a16="http://schemas.microsoft.com/office/drawing/2014/main" val="1532179531"/>
                    </a:ext>
                  </a:extLst>
                </a:gridCol>
              </a:tblGrid>
              <a:tr h="241140">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alibri" panose="020F0502020204030204" pitchFamily="34" charset="0"/>
                          <a:cs typeface="Calibri" panose="020F0502020204030204" pitchFamily="34" charset="0"/>
                        </a:rPr>
                        <a:t>Increase opportunities for all pupils to take part in appropriate external opportunities for physical festivals and events.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~join full SSP package</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~plan events across whole year and link to whole school calendar</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~map attendance</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~pupils confidence to try new activities and visit unfamiliar venues increase</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~PE mapping tool used effectively</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~Observation of pupils</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271912">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r>
                        <a:rPr lang="en-US" sz="700" b="1" dirty="0">
                          <a:latin typeface="Calibri" panose="020F0502020204030204" pitchFamily="34" charset="0"/>
                          <a:cs typeface="Calibri" panose="020F0502020204030204" pitchFamily="34" charset="0"/>
                        </a:rPr>
                        <a:t> </a:t>
                      </a:r>
                      <a:r>
                        <a:rPr lang="en-US" sz="500" b="1" dirty="0">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~Pupils confident when attending external events</a:t>
                      </a:r>
                    </a:p>
                    <a:p>
                      <a:pPr algn="l">
                        <a:lnSpc>
                          <a:spcPct val="100000"/>
                        </a:lnSpc>
                      </a:pPr>
                      <a:endParaRPr lang="en-US" sz="45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Dependent on future planning for SSP’s and funding available!</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SSP cost</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£5100</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Additional Inspires Days</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£600</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Transport</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£1000</a:t>
                      </a:r>
                    </a:p>
                    <a:p>
                      <a:pPr algn="l">
                        <a:lnSpc>
                          <a:spcPct val="100000"/>
                        </a:lnSpc>
                      </a:pPr>
                      <a:endParaRPr lang="en-US" sz="600" b="1"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292040079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37B963-E288-A594-F73A-77BAB18F906B}"/>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37EF1091-D9E8-F50F-C469-7DA3DEDEB30C}"/>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D9EC24E5-DBE8-47EA-B1DE-D1192E89143D}"/>
              </a:ext>
            </a:extLst>
          </p:cNvPr>
          <p:cNvSpPr txBox="1"/>
          <p:nvPr/>
        </p:nvSpPr>
        <p:spPr>
          <a:xfrm>
            <a:off x="512859" y="208550"/>
            <a:ext cx="3288325" cy="349839"/>
          </a:xfrm>
          <a:prstGeom prst="rect">
            <a:avLst/>
          </a:prstGeom>
          <a:noFill/>
        </p:spPr>
        <p:txBody>
          <a:bodyPr wrap="square" rtlCol="0">
            <a:spAutoFit/>
          </a:bodyPr>
          <a:lstStyle/>
          <a:p>
            <a:pPr marL="0" marR="0" lvl="0" indent="0" algn="l" defTabSz="457200" rtl="0" eaLnBrk="1" fontAlgn="auto" latinLnBrk="0" hangingPunct="1">
              <a:lnSpc>
                <a:spcPct val="124000"/>
              </a:lnSpc>
              <a:spcBef>
                <a:spcPts val="0"/>
              </a:spcBef>
              <a:spcAft>
                <a:spcPts val="0"/>
              </a:spcAft>
              <a:buClrTx/>
              <a:buSzTx/>
              <a:buFontTx/>
              <a:buNone/>
              <a:tabLst/>
              <a:defRPr/>
            </a:pPr>
            <a:r>
              <a:rPr kumimoji="0" lang="en-US" sz="700" b="0" i="1" u="none" strike="noStrike" kern="120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rPr>
              <a:t>OBJECTIVE: 2. Increasing engagement of all pupils in regular physical activity and sporting activities</a:t>
            </a:r>
          </a:p>
        </p:txBody>
      </p:sp>
      <p:graphicFrame>
        <p:nvGraphicFramePr>
          <p:cNvPr id="2" name="Table 1">
            <a:extLst>
              <a:ext uri="{FF2B5EF4-FFF2-40B4-BE49-F238E27FC236}">
                <a16:creationId xmlns:a16="http://schemas.microsoft.com/office/drawing/2014/main" id="{0C43063D-4996-8F50-39D2-9B3391C83F21}"/>
              </a:ext>
            </a:extLst>
          </p:cNvPr>
          <p:cNvGraphicFramePr>
            <a:graphicFrameLocks noGrp="1"/>
          </p:cNvGraphicFramePr>
          <p:nvPr>
            <p:extLst>
              <p:ext uri="{D42A27DB-BD31-4B8C-83A1-F6EECF244321}">
                <p14:modId xmlns:p14="http://schemas.microsoft.com/office/powerpoint/2010/main" val="185884313"/>
              </p:ext>
            </p:extLst>
          </p:nvPr>
        </p:nvGraphicFramePr>
        <p:xfrm>
          <a:off x="294842" y="694098"/>
          <a:ext cx="5530128" cy="318516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089660">
                  <a:extLst>
                    <a:ext uri="{9D8B030D-6E8A-4147-A177-3AD203B41FA5}">
                      <a16:colId xmlns:a16="http://schemas.microsoft.com/office/drawing/2014/main" val="3874769663"/>
                    </a:ext>
                  </a:extLst>
                </a:gridCol>
                <a:gridCol w="1510964">
                  <a:extLst>
                    <a:ext uri="{9D8B030D-6E8A-4147-A177-3AD203B41FA5}">
                      <a16:colId xmlns:a16="http://schemas.microsoft.com/office/drawing/2014/main" val="279180329"/>
                    </a:ext>
                  </a:extLst>
                </a:gridCol>
                <a:gridCol w="1422736">
                  <a:extLst>
                    <a:ext uri="{9D8B030D-6E8A-4147-A177-3AD203B41FA5}">
                      <a16:colId xmlns:a16="http://schemas.microsoft.com/office/drawing/2014/main" val="1419483341"/>
                    </a:ext>
                  </a:extLst>
                </a:gridCol>
                <a:gridCol w="1009130">
                  <a:extLst>
                    <a:ext uri="{9D8B030D-6E8A-4147-A177-3AD203B41FA5}">
                      <a16:colId xmlns:a16="http://schemas.microsoft.com/office/drawing/2014/main" val="1532179531"/>
                    </a:ext>
                  </a:extLst>
                </a:gridCol>
              </a:tblGrid>
              <a:tr h="226247">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r>
                        <a:rPr lang="en-US" sz="500" b="1" dirty="0">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alibri" panose="020F0502020204030204" pitchFamily="34" charset="0"/>
                          <a:cs typeface="Calibri" panose="020F0502020204030204" pitchFamily="34" charset="0"/>
                        </a:rPr>
                        <a:t>Improve swimming standards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~improve staff knowledge</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~develop water safety aspect of swimming work</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~update pool equipment</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~top up swimming for pupils</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~pupil attaining higher level</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~staff confidence</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~pool resources planned for and used effectively</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~number of non swimmers</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~number of non confident swimmers</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~staff reported confidence to deliver</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~all years accessing school pool</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~observation of sessions</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r>
                        <a:rPr lang="en-US" sz="700" b="1" dirty="0">
                          <a:latin typeface="Calibri" panose="020F0502020204030204" pitchFamily="34" charset="0"/>
                          <a:cs typeface="Calibri" panose="020F0502020204030204" pitchFamily="34" charset="0"/>
                        </a:rPr>
                        <a:t> </a:t>
                      </a:r>
                      <a:r>
                        <a:rPr lang="en-US" sz="500" b="1" dirty="0">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~some classes report positive staff feedback about swimming delivery confidence</a:t>
                      </a:r>
                    </a:p>
                    <a:p>
                      <a:pPr algn="l">
                        <a:lnSpc>
                          <a:spcPct val="100000"/>
                        </a:lnSpc>
                      </a:pPr>
                      <a:endParaRPr lang="en-US" sz="45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~unfortunately pool was out of action at school for a long time so progress not as anticipated</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~will replan for next year</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Pool resources</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£200</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Top up sessions; pool hire, transport and instructors</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£2000</a:t>
                      </a:r>
                    </a:p>
                    <a:p>
                      <a:pPr algn="l">
                        <a:lnSpc>
                          <a:spcPct val="100000"/>
                        </a:lnSpc>
                      </a:pPr>
                      <a:endParaRPr lang="en-US" sz="600" b="1"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288386440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094FA2-8340-0B2B-59CD-4A0DD86358AF}"/>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46ACC86A-8EFB-CC91-83DB-0351EA2D9A5F}"/>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3503C286-6601-B5F6-57C4-A0836621D28E}"/>
              </a:ext>
            </a:extLst>
          </p:cNvPr>
          <p:cNvSpPr txBox="1"/>
          <p:nvPr/>
        </p:nvSpPr>
        <p:spPr>
          <a:xfrm>
            <a:off x="241825" y="208550"/>
            <a:ext cx="3559359" cy="349839"/>
          </a:xfrm>
          <a:prstGeom prst="rect">
            <a:avLst/>
          </a:prstGeom>
          <a:noFill/>
        </p:spPr>
        <p:txBody>
          <a:bodyPr wrap="square" rtlCol="0">
            <a:spAutoFit/>
          </a:bodyPr>
          <a:lstStyle/>
          <a:p>
            <a:pPr marL="0" marR="0" lvl="0" indent="0" algn="l" defTabSz="457200" rtl="0" eaLnBrk="1" fontAlgn="auto" latinLnBrk="0" hangingPunct="1">
              <a:lnSpc>
                <a:spcPct val="124000"/>
              </a:lnSpc>
              <a:spcBef>
                <a:spcPts val="0"/>
              </a:spcBef>
              <a:spcAft>
                <a:spcPts val="0"/>
              </a:spcAft>
              <a:buClrTx/>
              <a:buSzTx/>
              <a:buFontTx/>
              <a:buNone/>
              <a:tabLst/>
              <a:defRPr/>
            </a:pPr>
            <a:r>
              <a:rPr lang="en-US" sz="700" i="1">
                <a:solidFill>
                  <a:prstClr val="black"/>
                </a:solidFill>
                <a:latin typeface="Calibri" panose="020F0502020204030204" pitchFamily="34" charset="0"/>
                <a:cs typeface="Calibri" panose="020F0502020204030204" pitchFamily="34" charset="0"/>
              </a:rPr>
              <a:t>OBJECTIVE: 3 Rai</a:t>
            </a:r>
            <a:r>
              <a:rPr kumimoji="0" lang="en-US" sz="700" b="0" i="1" u="none" strike="noStrike" kern="1200" cap="none" spc="0" normalizeH="0" baseline="0" noProof="0">
                <a:ln>
                  <a:noFill/>
                </a:ln>
                <a:solidFill>
                  <a:prstClr val="black"/>
                </a:solidFill>
                <a:effectLst/>
                <a:uLnTx/>
                <a:uFillTx/>
                <a:latin typeface="Calibri" panose="020F0502020204030204" pitchFamily="34" charset="0"/>
                <a:ea typeface="+mn-ea"/>
                <a:cs typeface="Calibri" panose="020F0502020204030204" pitchFamily="34" charset="0"/>
              </a:rPr>
              <a:t>sing </a:t>
            </a:r>
            <a:r>
              <a:rPr kumimoji="0" lang="en-US" sz="700" b="0" i="1" u="none" strike="noStrike" kern="120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rPr>
              <a:t>the profile of PE and sport across the school, to support whole school improvement</a:t>
            </a:r>
          </a:p>
        </p:txBody>
      </p:sp>
      <p:graphicFrame>
        <p:nvGraphicFramePr>
          <p:cNvPr id="2" name="Table 1">
            <a:extLst>
              <a:ext uri="{FF2B5EF4-FFF2-40B4-BE49-F238E27FC236}">
                <a16:creationId xmlns:a16="http://schemas.microsoft.com/office/drawing/2014/main" id="{EB5C837B-7071-41C7-EAE1-2ED2A10D5D17}"/>
              </a:ext>
            </a:extLst>
          </p:cNvPr>
          <p:cNvGraphicFramePr>
            <a:graphicFrameLocks noGrp="1"/>
          </p:cNvGraphicFramePr>
          <p:nvPr>
            <p:extLst>
              <p:ext uri="{D42A27DB-BD31-4B8C-83A1-F6EECF244321}">
                <p14:modId xmlns:p14="http://schemas.microsoft.com/office/powerpoint/2010/main" val="1454671200"/>
              </p:ext>
            </p:extLst>
          </p:nvPr>
        </p:nvGraphicFramePr>
        <p:xfrm>
          <a:off x="294842" y="694098"/>
          <a:ext cx="5530128" cy="344424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089660">
                  <a:extLst>
                    <a:ext uri="{9D8B030D-6E8A-4147-A177-3AD203B41FA5}">
                      <a16:colId xmlns:a16="http://schemas.microsoft.com/office/drawing/2014/main" val="3874769663"/>
                    </a:ext>
                  </a:extLst>
                </a:gridCol>
                <a:gridCol w="1510964">
                  <a:extLst>
                    <a:ext uri="{9D8B030D-6E8A-4147-A177-3AD203B41FA5}">
                      <a16:colId xmlns:a16="http://schemas.microsoft.com/office/drawing/2014/main" val="279180329"/>
                    </a:ext>
                  </a:extLst>
                </a:gridCol>
                <a:gridCol w="1422736">
                  <a:extLst>
                    <a:ext uri="{9D8B030D-6E8A-4147-A177-3AD203B41FA5}">
                      <a16:colId xmlns:a16="http://schemas.microsoft.com/office/drawing/2014/main" val="1419483341"/>
                    </a:ext>
                  </a:extLst>
                </a:gridCol>
                <a:gridCol w="1009130">
                  <a:extLst>
                    <a:ext uri="{9D8B030D-6E8A-4147-A177-3AD203B41FA5}">
                      <a16:colId xmlns:a16="http://schemas.microsoft.com/office/drawing/2014/main" val="1532179531"/>
                    </a:ext>
                  </a:extLst>
                </a:gridCol>
              </a:tblGrid>
              <a:tr h="226247">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r>
                        <a:rPr lang="en-US" sz="500" b="1" dirty="0">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alibri" panose="020F0502020204030204" pitchFamily="34" charset="0"/>
                          <a:cs typeface="Calibri" panose="020F0502020204030204" pitchFamily="34" charset="0"/>
                        </a:rPr>
                        <a:t>Develop opportunities within Sports and Physical Activity Week  extending what is already on offer particularly to allow for explore pathway pupils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~ensure that at least two opportunities across the week for all classes appropriate to their abilities</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~raise profile, importance and impact with all staff so they value the activities for their pupils</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~create additional opportunities such as “Beach Festival” onsite,</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cycling for all classes, come and play days for each EYFS and KS1 class, different lower sports days for similar classes </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~ensure sufficient extra staffing to increase capacity delivery</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~every class accessing all opportunities with maximum take up from pupils</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~participation rates</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~feedback from staff</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r>
                        <a:rPr lang="en-US" sz="700" b="1" dirty="0">
                          <a:latin typeface="Calibri" panose="020F0502020204030204" pitchFamily="34" charset="0"/>
                          <a:cs typeface="Calibri" panose="020F0502020204030204" pitchFamily="34" charset="0"/>
                        </a:rPr>
                        <a:t> </a:t>
                      </a:r>
                      <a:r>
                        <a:rPr lang="en-US" sz="500" b="1" dirty="0">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~very positive feedback from staff</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~excellent engagement from classes</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~happy involved children!</a:t>
                      </a:r>
                    </a:p>
                    <a:p>
                      <a:pPr algn="l">
                        <a:lnSpc>
                          <a:spcPct val="100000"/>
                        </a:lnSpc>
                      </a:pPr>
                      <a:endParaRPr lang="en-US" sz="45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r>
                        <a:rPr lang="en-US" sz="600" dirty="0">
                          <a:solidFill>
                            <a:schemeClr val="tx1"/>
                          </a:solidFill>
                          <a:latin typeface="Calibri" panose="020F0502020204030204" pitchFamily="34" charset="0"/>
                          <a:cs typeface="Calibri" panose="020F0502020204030204" pitchFamily="34" charset="0"/>
                        </a:rPr>
                        <a:t>~build into </a:t>
                      </a:r>
                      <a:r>
                        <a:rPr lang="en-US" sz="600" dirty="0" err="1">
                          <a:solidFill>
                            <a:schemeClr val="tx1"/>
                          </a:solidFill>
                          <a:latin typeface="Calibri" panose="020F0502020204030204" pitchFamily="34" charset="0"/>
                          <a:cs typeface="Calibri" panose="020F0502020204030204" pitchFamily="34" charset="0"/>
                        </a:rPr>
                        <a:t>programme</a:t>
                      </a:r>
                      <a:r>
                        <a:rPr lang="en-US" sz="600" dirty="0">
                          <a:solidFill>
                            <a:schemeClr val="tx1"/>
                          </a:solidFill>
                          <a:latin typeface="Calibri" panose="020F0502020204030204" pitchFamily="34" charset="0"/>
                          <a:cs typeface="Calibri" panose="020F0502020204030204" pitchFamily="34" charset="0"/>
                        </a:rPr>
                        <a:t> for next year</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~very positive week. All new activities very well attended. Parents feedback excellent</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~staff asking to borrow equipment and run own beach day events</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Equipment to support</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£500</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Bikes repaired and new helmets</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£500</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Speaker for staff</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£400</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Additional staffing</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£1200</a:t>
                      </a:r>
                    </a:p>
                    <a:p>
                      <a:pPr algn="l">
                        <a:lnSpc>
                          <a:spcPct val="100000"/>
                        </a:lnSpc>
                      </a:pPr>
                      <a:endParaRPr lang="en-US" sz="600" b="1"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2536211415"/>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Office Theme</Template>
  <TotalTime>537</TotalTime>
  <Words>2035</Words>
  <Application>Microsoft Office PowerPoint</Application>
  <PresentationFormat>Custom</PresentationFormat>
  <Paragraphs>300</Paragraphs>
  <Slides>10</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10</vt:i4>
      </vt:variant>
    </vt:vector>
  </HeadingPairs>
  <TitlesOfParts>
    <vt:vector size="15" baseType="lpstr">
      <vt:lpstr>Aptos</vt:lpstr>
      <vt:lpstr>Aptos Display</vt:lpstr>
      <vt:lpstr>Arial</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David Rock</dc:creator>
  <cp:lastModifiedBy>Kilburn, Catherine</cp:lastModifiedBy>
  <cp:revision>14</cp:revision>
  <cp:lastPrinted>2026-07-09T10:07:11Z</cp:lastPrinted>
  <dcterms:created xsi:type="dcterms:W3CDTF">2025-10-08T18:09:30Z</dcterms:created>
  <dcterms:modified xsi:type="dcterms:W3CDTF">2026-07-09T14:35:33Z</dcterms:modified>
</cp:coreProperties>
</file>